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875"/>
    <a:srgbClr val="A8E4E1"/>
    <a:srgbClr val="000000"/>
    <a:srgbClr val="030303"/>
    <a:srgbClr val="CACADA"/>
    <a:srgbClr val="FFFFCC"/>
    <a:srgbClr val="020202"/>
    <a:srgbClr val="FFD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251DD-0D09-492B-BB13-4E01F892CAD9}" v="12" dt="2022-10-14T13:07:2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ARS - Fernando Lorca" userId="fd1a7e38-d0d2-4fe4-8c9d-b4cd8e1bb235" providerId="ADAL" clId="{16D1BE89-D767-4FE3-8AA4-728A428AA0F7}"/>
    <pc:docChg chg="undo redo custSel addSld delSld modSld sldOrd">
      <pc:chgData name="USEB - ARS - Fernando Lorca" userId="fd1a7e38-d0d2-4fe4-8c9d-b4cd8e1bb235" providerId="ADAL" clId="{16D1BE89-D767-4FE3-8AA4-728A428AA0F7}" dt="2022-10-04T18:48:42.857" v="1200" actId="931"/>
      <pc:docMkLst>
        <pc:docMk/>
      </pc:docMkLst>
      <pc:sldChg chg="addSp delSp modSp mod">
        <pc:chgData name="USEB - ARS - Fernando Lorca" userId="fd1a7e38-d0d2-4fe4-8c9d-b4cd8e1bb235" providerId="ADAL" clId="{16D1BE89-D767-4FE3-8AA4-728A428AA0F7}" dt="2022-10-04T18:48:42.857" v="1200" actId="931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6D1BE89-D767-4FE3-8AA4-728A428AA0F7}" dt="2022-09-30T22:41:48.552" v="129" actId="478"/>
          <ac:spMkLst>
            <pc:docMk/>
            <pc:sldMk cId="3305532130" sldId="256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48:56.597" v="154" actId="478"/>
          <ac:spMkLst>
            <pc:docMk/>
            <pc:sldMk cId="3305532130" sldId="256"/>
            <ac:spMk id="10" creationId="{8AA282E9-54B9-05A0-184A-EA1664730D8F}"/>
          </ac:spMkLst>
        </pc:spChg>
        <pc:spChg chg="add del mod">
          <ac:chgData name="USEB - ARS - Fernando Lorca" userId="fd1a7e38-d0d2-4fe4-8c9d-b4cd8e1bb235" providerId="ADAL" clId="{16D1BE89-D767-4FE3-8AA4-728A428AA0F7}" dt="2022-09-30T22:50:43.603" v="166"/>
          <ac:spMkLst>
            <pc:docMk/>
            <pc:sldMk cId="3305532130" sldId="256"/>
            <ac:spMk id="12" creationId="{1B1FE67F-DEF2-7952-F210-DAD7C29BD8DB}"/>
          </ac:spMkLst>
        </pc:spChg>
        <pc:spChg chg="add del mod">
          <ac:chgData name="USEB - ARS - Fernando Lorca" userId="fd1a7e38-d0d2-4fe4-8c9d-b4cd8e1bb235" providerId="ADAL" clId="{16D1BE89-D767-4FE3-8AA4-728A428AA0F7}" dt="2022-09-30T22:54:58.082" v="226" actId="478"/>
          <ac:spMkLst>
            <pc:docMk/>
            <pc:sldMk cId="3305532130" sldId="256"/>
            <ac:spMk id="15" creationId="{3CEF2A18-E1CA-32C8-6794-E9C89B9EE8C0}"/>
          </ac:spMkLst>
        </pc:spChg>
        <pc:spChg chg="mod">
          <ac:chgData name="USEB - ARS - Fernando Lorca" userId="fd1a7e38-d0d2-4fe4-8c9d-b4cd8e1bb235" providerId="ADAL" clId="{16D1BE89-D767-4FE3-8AA4-728A428AA0F7}" dt="2022-09-30T23:08:35.049" v="364" actId="207"/>
          <ac:spMkLst>
            <pc:docMk/>
            <pc:sldMk cId="3305532130" sldId="256"/>
            <ac:spMk id="18" creationId="{955B9616-E072-C43A-767A-CC92C2F51809}"/>
          </ac:spMkLst>
        </pc:spChg>
        <pc:picChg chg="add mod modCrop">
          <ac:chgData name="USEB - ARS - Fernando Lorca" userId="fd1a7e38-d0d2-4fe4-8c9d-b4cd8e1bb235" providerId="ADAL" clId="{16D1BE89-D767-4FE3-8AA4-728A428AA0F7}" dt="2022-10-02T22:46:25.710" v="390" actId="1076"/>
          <ac:picMkLst>
            <pc:docMk/>
            <pc:sldMk cId="3305532130" sldId="256"/>
            <ac:picMk id="2" creationId="{405D4307-CE5A-61A9-D85F-D100759BD4B0}"/>
          </ac:picMkLst>
        </pc:picChg>
        <pc:picChg chg="add del mod">
          <ac:chgData name="USEB - ARS - Fernando Lorca" userId="fd1a7e38-d0d2-4fe4-8c9d-b4cd8e1bb235" providerId="ADAL" clId="{16D1BE89-D767-4FE3-8AA4-728A428AA0F7}" dt="2022-09-30T22:41:49.299" v="130" actId="478"/>
          <ac:picMkLst>
            <pc:docMk/>
            <pc:sldMk cId="3305532130" sldId="256"/>
            <ac:picMk id="3" creationId="{8700E543-9880-41CB-DC19-38FC94C04FA3}"/>
          </ac:picMkLst>
        </pc:picChg>
        <pc:picChg chg="add del mod ord">
          <ac:chgData name="USEB - ARS - Fernando Lorca" userId="fd1a7e38-d0d2-4fe4-8c9d-b4cd8e1bb235" providerId="ADAL" clId="{16D1BE89-D767-4FE3-8AA4-728A428AA0F7}" dt="2022-10-04T18:48:42.857" v="1200" actId="931"/>
          <ac:picMkLst>
            <pc:docMk/>
            <pc:sldMk cId="3305532130" sldId="256"/>
            <ac:picMk id="4" creationId="{42BBDDF8-6836-E5A8-AD10-2CA350A88652}"/>
          </ac:picMkLst>
        </pc:picChg>
        <pc:picChg chg="add del mod modCrop">
          <ac:chgData name="USEB - ARS - Fernando Lorca" userId="fd1a7e38-d0d2-4fe4-8c9d-b4cd8e1bb235" providerId="ADAL" clId="{16D1BE89-D767-4FE3-8AA4-728A428AA0F7}" dt="2022-09-30T22:41:45.596" v="128" actId="21"/>
          <ac:picMkLst>
            <pc:docMk/>
            <pc:sldMk cId="3305532130" sldId="256"/>
            <ac:picMk id="6" creationId="{20420BB6-31A4-6F84-07F1-0518572624E3}"/>
          </ac:picMkLst>
        </pc:picChg>
        <pc:picChg chg="add del mod">
          <ac:chgData name="USEB - ARS - Fernando Lorca" userId="fd1a7e38-d0d2-4fe4-8c9d-b4cd8e1bb235" providerId="ADAL" clId="{16D1BE89-D767-4FE3-8AA4-728A428AA0F7}" dt="2022-10-02T22:44:47.046" v="376" actId="478"/>
          <ac:picMkLst>
            <pc:docMk/>
            <pc:sldMk cId="3305532130" sldId="256"/>
            <ac:picMk id="7" creationId="{2658C70B-94AB-C27B-4737-C4010CF7FE4C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9" creationId="{04A37EAE-E2FB-6972-2746-6F6E9C3123A2}"/>
          </ac:picMkLst>
        </pc:picChg>
        <pc:picChg chg="add del mod">
          <ac:chgData name="USEB - ARS - Fernando Lorca" userId="fd1a7e38-d0d2-4fe4-8c9d-b4cd8e1bb235" providerId="ADAL" clId="{16D1BE89-D767-4FE3-8AA4-728A428AA0F7}" dt="2022-09-30T22:50:43.603" v="166"/>
          <ac:picMkLst>
            <pc:docMk/>
            <pc:sldMk cId="3305532130" sldId="256"/>
            <ac:picMk id="11" creationId="{E24D8D56-8CA7-622C-FC5F-702638527D17}"/>
          </ac:picMkLst>
        </pc:picChg>
        <pc:picChg chg="add del mod">
          <ac:chgData name="USEB - ARS - Fernando Lorca" userId="fd1a7e38-d0d2-4fe4-8c9d-b4cd8e1bb235" providerId="ADAL" clId="{16D1BE89-D767-4FE3-8AA4-728A428AA0F7}" dt="2022-09-30T22:51:49.955" v="177" actId="478"/>
          <ac:picMkLst>
            <pc:docMk/>
            <pc:sldMk cId="3305532130" sldId="256"/>
            <ac:picMk id="13" creationId="{141FA40D-4C49-4928-1AD7-BAB985D3C361}"/>
          </ac:picMkLst>
        </pc:picChg>
        <pc:picChg chg="del">
          <ac:chgData name="USEB - ARS - Fernando Lorca" userId="fd1a7e38-d0d2-4fe4-8c9d-b4cd8e1bb235" providerId="ADAL" clId="{16D1BE89-D767-4FE3-8AA4-728A428AA0F7}" dt="2022-09-30T22:36:58.560" v="69" actId="478"/>
          <ac:picMkLst>
            <pc:docMk/>
            <pc:sldMk cId="3305532130" sldId="256"/>
            <ac:picMk id="14" creationId="{68929478-0907-8C11-2D5F-176940471E34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add mod setBg setClrOvrMap">
        <pc:chgData name="USEB - ARS - Fernando Lorca" userId="fd1a7e38-d0d2-4fe4-8c9d-b4cd8e1bb235" providerId="ADAL" clId="{16D1BE89-D767-4FE3-8AA4-728A428AA0F7}" dt="2022-09-30T22:58:40.402" v="265" actId="1076"/>
        <pc:sldMkLst>
          <pc:docMk/>
          <pc:sldMk cId="4290406591" sldId="257"/>
        </pc:sldMkLst>
        <pc:spChg chg="del">
          <ac:chgData name="USEB - ARS - Fernando Lorca" userId="fd1a7e38-d0d2-4fe4-8c9d-b4cd8e1bb235" providerId="ADAL" clId="{16D1BE89-D767-4FE3-8AA4-728A428AA0F7}" dt="2022-09-30T22:53:25.279" v="208" actId="478"/>
          <ac:spMkLst>
            <pc:docMk/>
            <pc:sldMk cId="4290406591" sldId="257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55:00.126" v="227" actId="478"/>
          <ac:spMkLst>
            <pc:docMk/>
            <pc:sldMk cId="4290406591" sldId="257"/>
            <ac:spMk id="6" creationId="{6DBBEB14-0E77-429B-7915-B0E8FC2F24A2}"/>
          </ac:spMkLst>
        </pc:spChg>
        <pc:spChg chg="mod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18" creationId="{955B9616-E072-C43A-767A-CC92C2F51809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3" creationId="{0671A8AE-40A1-4631-A6B8-581AFF065482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5" creationId="{AB58EF07-17C2-48CF-ABB0-EEF1F17CB8F0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7" creationId="{AF2F604E-43BE-4DC3-B983-E071523364F8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9" creationId="{08C9B587-E65E-4B52-B37C-ABEBB6E87928}"/>
          </ac:spMkLst>
        </pc:sp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2" creationId="{A072FE9C-2705-6940-0A39-A6CCF1BB119E}"/>
          </ac:picMkLst>
        </pc:picChg>
        <pc:picChg chg="del">
          <ac:chgData name="USEB - ARS - Fernando Lorca" userId="fd1a7e38-d0d2-4fe4-8c9d-b4cd8e1bb235" providerId="ADAL" clId="{16D1BE89-D767-4FE3-8AA4-728A428AA0F7}" dt="2022-09-30T22:53:25.279" v="208" actId="478"/>
          <ac:picMkLst>
            <pc:docMk/>
            <pc:sldMk cId="4290406591" sldId="257"/>
            <ac:picMk id="3" creationId="{8700E543-9880-41CB-DC19-38FC94C04FA3}"/>
          </ac:picMkLst>
        </pc:pic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5" creationId="{B0FE5AC3-9259-6D2C-1F8A-595721292A96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7" creationId="{7773E493-8172-D69A-D143-9369C9C46D38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8" creationId="{E0AD454C-65B6-498B-6136-3470709DF24A}"/>
          </ac:picMkLst>
        </pc:picChg>
        <pc:picChg chg="mod">
          <ac:chgData name="USEB - ARS - Fernando Lorca" userId="fd1a7e38-d0d2-4fe4-8c9d-b4cd8e1bb235" providerId="ADAL" clId="{16D1BE89-D767-4FE3-8AA4-728A428AA0F7}" dt="2022-09-30T22:58:40.402" v="265" actId="1076"/>
          <ac:picMkLst>
            <pc:docMk/>
            <pc:sldMk cId="4290406591" sldId="257"/>
            <ac:picMk id="14" creationId="{68929478-0907-8C11-2D5F-176940471E34}"/>
          </ac:picMkLst>
        </pc:picChg>
        <pc:picChg chg="del">
          <ac:chgData name="USEB - ARS - Fernando Lorca" userId="fd1a7e38-d0d2-4fe4-8c9d-b4cd8e1bb235" providerId="ADAL" clId="{16D1BE89-D767-4FE3-8AA4-728A428AA0F7}" dt="2022-09-30T22:53:16.389" v="206" actId="478"/>
          <ac:picMkLst>
            <pc:docMk/>
            <pc:sldMk cId="4290406591" sldId="257"/>
            <ac:picMk id="16" creationId="{D65EE274-72DF-1970-4D87-9A002CE71404}"/>
          </ac:picMkLst>
        </pc:picChg>
      </pc:sldChg>
      <pc:sldChg chg="addSp delSp modSp add mod setBg">
        <pc:chgData name="USEB - ARS - Fernando Lorca" userId="fd1a7e38-d0d2-4fe4-8c9d-b4cd8e1bb235" providerId="ADAL" clId="{16D1BE89-D767-4FE3-8AA4-728A428AA0F7}" dt="2022-09-30T23:07:33.909" v="357" actId="1076"/>
        <pc:sldMkLst>
          <pc:docMk/>
          <pc:sldMk cId="4224184260" sldId="258"/>
        </pc:sldMkLst>
        <pc:spChg chg="mod">
          <ac:chgData name="USEB - ARS - Fernando Lorca" userId="fd1a7e38-d0d2-4fe4-8c9d-b4cd8e1bb235" providerId="ADAL" clId="{16D1BE89-D767-4FE3-8AA4-728A428AA0F7}" dt="2022-09-30T23:01:40.587" v="346" actId="1076"/>
          <ac:spMkLst>
            <pc:docMk/>
            <pc:sldMk cId="4224184260" sldId="258"/>
            <ac:spMk id="18" creationId="{955B9616-E072-C43A-767A-CC92C2F51809}"/>
          </ac:spMkLst>
        </pc:spChg>
        <pc:picChg chg="add del mod modCrop">
          <ac:chgData name="USEB - ARS - Fernando Lorca" userId="fd1a7e38-d0d2-4fe4-8c9d-b4cd8e1bb235" providerId="ADAL" clId="{16D1BE89-D767-4FE3-8AA4-728A428AA0F7}" dt="2022-09-30T23:07:15.134" v="352" actId="478"/>
          <ac:picMkLst>
            <pc:docMk/>
            <pc:sldMk cId="4224184260" sldId="258"/>
            <ac:picMk id="3" creationId="{9F98FDC7-BDE2-CD5F-4FE2-7D7F6A677257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4" creationId="{7DE3A3EC-3278-ED57-F76B-32495B5BDBB3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5" creationId="{1A8A658E-7E6D-D116-04D3-013112FBD550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7" creationId="{7773E493-8172-D69A-D143-9369C9C46D38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8" creationId="{E0AD454C-65B6-498B-6136-3470709DF24A}"/>
          </ac:picMkLst>
        </pc:picChg>
        <pc:picChg chg="add mod modCrop">
          <ac:chgData name="USEB - ARS - Fernando Lorca" userId="fd1a7e38-d0d2-4fe4-8c9d-b4cd8e1bb235" providerId="ADAL" clId="{16D1BE89-D767-4FE3-8AA4-728A428AA0F7}" dt="2022-09-30T23:07:33.909" v="357" actId="1076"/>
          <ac:picMkLst>
            <pc:docMk/>
            <pc:sldMk cId="4224184260" sldId="258"/>
            <ac:picMk id="9" creationId="{ACAC69C9-1394-1647-AC68-67E03D67C64D}"/>
          </ac:picMkLst>
        </pc:picChg>
        <pc:picChg chg="del">
          <ac:chgData name="USEB - ARS - Fernando Lorca" userId="fd1a7e38-d0d2-4fe4-8c9d-b4cd8e1bb235" providerId="ADAL" clId="{16D1BE89-D767-4FE3-8AA4-728A428AA0F7}" dt="2022-09-30T22:59:55.070" v="324" actId="478"/>
          <ac:picMkLst>
            <pc:docMk/>
            <pc:sldMk cId="4224184260" sldId="258"/>
            <ac:picMk id="14" creationId="{68929478-0907-8C11-2D5F-176940471E34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5:20.211" v="986" actId="47"/>
        <pc:sldMkLst>
          <pc:docMk/>
          <pc:sldMk cId="3913821175" sldId="259"/>
        </pc:sldMkLst>
        <pc:picChg chg="add">
          <ac:chgData name="USEB - ARS - Fernando Lorca" userId="fd1a7e38-d0d2-4fe4-8c9d-b4cd8e1bb235" providerId="ADAL" clId="{16D1BE89-D767-4FE3-8AA4-728A428AA0F7}" dt="2022-09-30T23:11:25.178" v="366" actId="22"/>
          <ac:picMkLst>
            <pc:docMk/>
            <pc:sldMk cId="3913821175" sldId="259"/>
            <ac:picMk id="5" creationId="{212912E6-0C32-4428-1029-7E153C5174EE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2:27:51.412" v="851" actId="1076"/>
        <pc:sldMkLst>
          <pc:docMk/>
          <pc:sldMk cId="4129921817" sldId="260"/>
        </pc:sldMkLst>
        <pc:spChg chg="del">
          <ac:chgData name="USEB - ARS - Fernando Lorca" userId="fd1a7e38-d0d2-4fe4-8c9d-b4cd8e1bb235" providerId="ADAL" clId="{16D1BE89-D767-4FE3-8AA4-728A428AA0F7}" dt="2022-10-02T23:03:00.963" v="401" actId="478"/>
          <ac:spMkLst>
            <pc:docMk/>
            <pc:sldMk cId="4129921817" sldId="260"/>
            <ac:spMk id="2" creationId="{DCBF5767-C2A4-8766-1FEB-80CE330333AB}"/>
          </ac:spMkLst>
        </pc:spChg>
        <pc:spChg chg="del">
          <ac:chgData name="USEB - ARS - Fernando Lorca" userId="fd1a7e38-d0d2-4fe4-8c9d-b4cd8e1bb235" providerId="ADAL" clId="{16D1BE89-D767-4FE3-8AA4-728A428AA0F7}" dt="2022-10-02T23:03:02.267" v="402" actId="478"/>
          <ac:spMkLst>
            <pc:docMk/>
            <pc:sldMk cId="4129921817" sldId="260"/>
            <ac:spMk id="3" creationId="{F3F8C0B9-F30A-F333-969E-185FB1E9560D}"/>
          </ac:spMkLst>
        </pc:spChg>
        <pc:spChg chg="add del">
          <ac:chgData name="USEB - ARS - Fernando Lorca" userId="fd1a7e38-d0d2-4fe4-8c9d-b4cd8e1bb235" providerId="ADAL" clId="{16D1BE89-D767-4FE3-8AA4-728A428AA0F7}" dt="2022-10-02T23:06:39.392" v="407" actId="26606"/>
          <ac:spMkLst>
            <pc:docMk/>
            <pc:sldMk cId="4129921817" sldId="260"/>
            <ac:spMk id="13" creationId="{42A4FC2C-047E-45A5-965D-8E1E3BF09BC6}"/>
          </ac:spMkLst>
        </pc:spChg>
        <pc:spChg chg="add del mod">
          <ac:chgData name="USEB - ARS - Fernando Lorca" userId="fd1a7e38-d0d2-4fe4-8c9d-b4cd8e1bb235" providerId="ADAL" clId="{16D1BE89-D767-4FE3-8AA4-728A428AA0F7}" dt="2022-10-02T23:20:34.805" v="831" actId="478"/>
          <ac:spMkLst>
            <pc:docMk/>
            <pc:sldMk cId="4129921817" sldId="260"/>
            <ac:spMk id="18" creationId="{7A94BEB7-C76E-1F1D-B694-59D76EF342C8}"/>
          </ac:spMkLst>
        </pc:spChg>
        <pc:spChg chg="add mod">
          <ac:chgData name="USEB - ARS - Fernando Lorca" userId="fd1a7e38-d0d2-4fe4-8c9d-b4cd8e1bb235" providerId="ADAL" clId="{16D1BE89-D767-4FE3-8AA4-728A428AA0F7}" dt="2022-10-04T12:27:48.547" v="850" actId="1076"/>
          <ac:spMkLst>
            <pc:docMk/>
            <pc:sldMk cId="4129921817" sldId="260"/>
            <ac:spMk id="19" creationId="{C4CEE50E-1E05-9847-BFA4-B62100DAF20B}"/>
          </ac:spMkLst>
        </pc:spChg>
        <pc:picChg chg="add del mod">
          <ac:chgData name="USEB - ARS - Fernando Lorca" userId="fd1a7e38-d0d2-4fe4-8c9d-b4cd8e1bb235" providerId="ADAL" clId="{16D1BE89-D767-4FE3-8AA4-728A428AA0F7}" dt="2022-10-02T23:08:48.082" v="444" actId="478"/>
          <ac:picMkLst>
            <pc:docMk/>
            <pc:sldMk cId="4129921817" sldId="260"/>
            <ac:picMk id="4" creationId="{BDED0D67-C9EE-1A85-A74A-DE4F0064218B}"/>
          </ac:picMkLst>
        </pc:picChg>
        <pc:picChg chg="add del mod modCrop">
          <ac:chgData name="USEB - ARS - Fernando Lorca" userId="fd1a7e38-d0d2-4fe4-8c9d-b4cd8e1bb235" providerId="ADAL" clId="{16D1BE89-D767-4FE3-8AA4-728A428AA0F7}" dt="2022-10-02T22:44:41.541" v="375" actId="21"/>
          <ac:picMkLst>
            <pc:docMk/>
            <pc:sldMk cId="4129921817" sldId="260"/>
            <ac:picMk id="5" creationId="{BF0A9740-21F8-8C66-21A6-859AC689E923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932" v="448" actId="478"/>
          <ac:picMkLst>
            <pc:docMk/>
            <pc:sldMk cId="4129921817" sldId="260"/>
            <ac:picMk id="6" creationId="{4DD35D89-2742-6224-5BC4-0393CCBA28CA}"/>
          </ac:picMkLst>
        </pc:picChg>
        <pc:picChg chg="add del mod ord modCrop">
          <ac:chgData name="USEB - ARS - Fernando Lorca" userId="fd1a7e38-d0d2-4fe4-8c9d-b4cd8e1bb235" providerId="ADAL" clId="{16D1BE89-D767-4FE3-8AA4-728A428AA0F7}" dt="2022-10-02T23:08:54.291" v="449" actId="478"/>
          <ac:picMkLst>
            <pc:docMk/>
            <pc:sldMk cId="4129921817" sldId="260"/>
            <ac:picMk id="8" creationId="{B3E33C87-51A3-65AE-B332-D4B4C16ADB8E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408" v="447"/>
          <ac:picMkLst>
            <pc:docMk/>
            <pc:sldMk cId="4129921817" sldId="260"/>
            <ac:picMk id="9" creationId="{D24CC6AD-9BAA-CD34-6679-028E1913091F}"/>
          </ac:picMkLst>
        </pc:picChg>
        <pc:picChg chg="add del mod">
          <ac:chgData name="USEB - ARS - Fernando Lorca" userId="fd1a7e38-d0d2-4fe4-8c9d-b4cd8e1bb235" providerId="ADAL" clId="{16D1BE89-D767-4FE3-8AA4-728A428AA0F7}" dt="2022-10-02T23:08:48.931" v="446"/>
          <ac:picMkLst>
            <pc:docMk/>
            <pc:sldMk cId="4129921817" sldId="260"/>
            <ac:picMk id="10" creationId="{B1527B66-55A2-E4C4-71D6-2E64B5E1F1FF}"/>
          </ac:picMkLst>
        </pc:picChg>
        <pc:picChg chg="add del mod">
          <ac:chgData name="USEB - ARS - Fernando Lorca" userId="fd1a7e38-d0d2-4fe4-8c9d-b4cd8e1bb235" providerId="ADAL" clId="{16D1BE89-D767-4FE3-8AA4-728A428AA0F7}" dt="2022-10-02T23:08:47.592" v="443"/>
          <ac:picMkLst>
            <pc:docMk/>
            <pc:sldMk cId="4129921817" sldId="260"/>
            <ac:picMk id="11" creationId="{E8EF4B46-9185-B5FB-929C-92E42658EAAB}"/>
          </ac:picMkLst>
        </pc:picChg>
        <pc:picChg chg="add del mod">
          <ac:chgData name="USEB - ARS - Fernando Lorca" userId="fd1a7e38-d0d2-4fe4-8c9d-b4cd8e1bb235" providerId="ADAL" clId="{16D1BE89-D767-4FE3-8AA4-728A428AA0F7}" dt="2022-10-02T23:11:02.769" v="459" actId="478"/>
          <ac:picMkLst>
            <pc:docMk/>
            <pc:sldMk cId="4129921817" sldId="260"/>
            <ac:picMk id="14" creationId="{285A3542-1FA3-0E0C-3A35-CAA83BCF8C0F}"/>
          </ac:picMkLst>
        </pc:picChg>
        <pc:picChg chg="add mod">
          <ac:chgData name="USEB - ARS - Fernando Lorca" userId="fd1a7e38-d0d2-4fe4-8c9d-b4cd8e1bb235" providerId="ADAL" clId="{16D1BE89-D767-4FE3-8AA4-728A428AA0F7}" dt="2022-10-04T12:27:51.412" v="851" actId="1076"/>
          <ac:picMkLst>
            <pc:docMk/>
            <pc:sldMk cId="4129921817" sldId="260"/>
            <ac:picMk id="16" creationId="{C42024E1-325F-9619-3B28-D1B2961FA6D9}"/>
          </ac:picMkLst>
        </pc:picChg>
        <pc:picChg chg="add del mod ord">
          <ac:chgData name="USEB - ARS - Fernando Lorca" userId="fd1a7e38-d0d2-4fe4-8c9d-b4cd8e1bb235" providerId="ADAL" clId="{16D1BE89-D767-4FE3-8AA4-728A428AA0F7}" dt="2022-10-02T23:30:12.978" v="848" actId="478"/>
          <ac:picMkLst>
            <pc:docMk/>
            <pc:sldMk cId="4129921817" sldId="260"/>
            <ac:picMk id="21" creationId="{FB2E8BF7-24AB-B47D-22EC-313BE4CC37B8}"/>
          </ac:picMkLst>
        </pc:picChg>
      </pc:sldChg>
      <pc:sldChg chg="addSp delSp modSp new mod setBg">
        <pc:chgData name="USEB - ARS - Fernando Lorca" userId="fd1a7e38-d0d2-4fe4-8c9d-b4cd8e1bb235" providerId="ADAL" clId="{16D1BE89-D767-4FE3-8AA4-728A428AA0F7}" dt="2022-10-04T18:38:37.987" v="1152" actId="1076"/>
        <pc:sldMkLst>
          <pc:docMk/>
          <pc:sldMk cId="2556297420" sldId="261"/>
        </pc:sldMkLst>
        <pc:spChg chg="del">
          <ac:chgData name="USEB - ARS - Fernando Lorca" userId="fd1a7e38-d0d2-4fe4-8c9d-b4cd8e1bb235" providerId="ADAL" clId="{16D1BE89-D767-4FE3-8AA4-728A428AA0F7}" dt="2022-10-04T18:35:50.639" v="994" actId="478"/>
          <ac:spMkLst>
            <pc:docMk/>
            <pc:sldMk cId="2556297420" sldId="261"/>
            <ac:spMk id="2" creationId="{035AF570-54FE-5F79-EA0B-A0AAB0990FD7}"/>
          </ac:spMkLst>
        </pc:spChg>
        <pc:spChg chg="del">
          <ac:chgData name="USEB - ARS - Fernando Lorca" userId="fd1a7e38-d0d2-4fe4-8c9d-b4cd8e1bb235" providerId="ADAL" clId="{16D1BE89-D767-4FE3-8AA4-728A428AA0F7}" dt="2022-10-04T18:35:48.482" v="993" actId="478"/>
          <ac:spMkLst>
            <pc:docMk/>
            <pc:sldMk cId="2556297420" sldId="261"/>
            <ac:spMk id="3" creationId="{DB3B872A-F888-3DDA-6D7B-C1ED1F0A94F7}"/>
          </ac:spMkLst>
        </pc:spChg>
        <pc:spChg chg="add del mod">
          <ac:chgData name="USEB - ARS - Fernando Lorca" userId="fd1a7e38-d0d2-4fe4-8c9d-b4cd8e1bb235" providerId="ADAL" clId="{16D1BE89-D767-4FE3-8AA4-728A428AA0F7}" dt="2022-10-04T18:36:42.697" v="1074" actId="478"/>
          <ac:spMkLst>
            <pc:docMk/>
            <pc:sldMk cId="2556297420" sldId="261"/>
            <ac:spMk id="6" creationId="{7E223D15-8B58-7FB1-66CB-59E19CFBFA8C}"/>
          </ac:spMkLst>
        </pc:spChg>
        <pc:spChg chg="add mod">
          <ac:chgData name="USEB - ARS - Fernando Lorca" userId="fd1a7e38-d0d2-4fe4-8c9d-b4cd8e1bb235" providerId="ADAL" clId="{16D1BE89-D767-4FE3-8AA4-728A428AA0F7}" dt="2022-10-04T18:38:37.987" v="1152" actId="1076"/>
          <ac:spMkLst>
            <pc:docMk/>
            <pc:sldMk cId="2556297420" sldId="261"/>
            <ac:spMk id="7" creationId="{69376794-B86C-1BD1-781D-7CEA4AFD7362}"/>
          </ac:spMkLst>
        </pc:spChg>
        <pc:picChg chg="add mod modCrop">
          <ac:chgData name="USEB - ARS - Fernando Lorca" userId="fd1a7e38-d0d2-4fe4-8c9d-b4cd8e1bb235" providerId="ADAL" clId="{16D1BE89-D767-4FE3-8AA4-728A428AA0F7}" dt="2022-10-04T18:37:08.739" v="1080" actId="1076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8" creationId="{4FC62B5C-43D5-C73F-4F59-10D52815216B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9" creationId="{56F7412F-0291-2543-1106-93BE01B2E140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0" creationId="{74693616-7718-EC33-30AB-8596304B08D6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1" creationId="{14B0C63B-58A3-2428-4148-D8521D3BBD80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8:44:20.615" v="1178" actId="1076"/>
        <pc:sldMkLst>
          <pc:docMk/>
          <pc:sldMk cId="804132095" sldId="262"/>
        </pc:sldMkLst>
        <pc:spChg chg="del">
          <ac:chgData name="USEB - ARS - Fernando Lorca" userId="fd1a7e38-d0d2-4fe4-8c9d-b4cd8e1bb235" providerId="ADAL" clId="{16D1BE89-D767-4FE3-8AA4-728A428AA0F7}" dt="2022-10-04T18:29:49.391" v="876" actId="478"/>
          <ac:spMkLst>
            <pc:docMk/>
            <pc:sldMk cId="804132095" sldId="262"/>
            <ac:spMk id="2" creationId="{D7EE26A2-480A-1164-B04A-070B6D6F7FDE}"/>
          </ac:spMkLst>
        </pc:spChg>
        <pc:spChg chg="del">
          <ac:chgData name="USEB - ARS - Fernando Lorca" userId="fd1a7e38-d0d2-4fe4-8c9d-b4cd8e1bb235" providerId="ADAL" clId="{16D1BE89-D767-4FE3-8AA4-728A428AA0F7}" dt="2022-10-04T18:29:50.640" v="877" actId="478"/>
          <ac:spMkLst>
            <pc:docMk/>
            <pc:sldMk cId="804132095" sldId="262"/>
            <ac:spMk id="3" creationId="{A6F1DD6F-DFD8-9ED7-1D94-7711B2A311F2}"/>
          </ac:spMkLst>
        </pc:spChg>
        <pc:spChg chg="add mod">
          <ac:chgData name="USEB - ARS - Fernando Lorca" userId="fd1a7e38-d0d2-4fe4-8c9d-b4cd8e1bb235" providerId="ADAL" clId="{16D1BE89-D767-4FE3-8AA4-728A428AA0F7}" dt="2022-10-04T18:44:20.615" v="1178" actId="1076"/>
          <ac:spMkLst>
            <pc:docMk/>
            <pc:sldMk cId="804132095" sldId="262"/>
            <ac:spMk id="4" creationId="{F6D71F89-599A-D1C8-537A-5678B15693FB}"/>
          </ac:spMkLst>
        </pc:spChg>
        <pc:spChg chg="add del mod">
          <ac:chgData name="USEB - ARS - Fernando Lorca" userId="fd1a7e38-d0d2-4fe4-8c9d-b4cd8e1bb235" providerId="ADAL" clId="{16D1BE89-D767-4FE3-8AA4-728A428AA0F7}" dt="2022-10-04T18:32:32.804" v="964" actId="478"/>
          <ac:spMkLst>
            <pc:docMk/>
            <pc:sldMk cId="804132095" sldId="262"/>
            <ac:spMk id="7" creationId="{CBE8C6DB-A399-7801-F836-F41752BD86FA}"/>
          </ac:spMkLst>
        </pc:spChg>
        <pc:picChg chg="add mod modCrop">
          <ac:chgData name="USEB - ARS - Fernando Lorca" userId="fd1a7e38-d0d2-4fe4-8c9d-b4cd8e1bb235" providerId="ADAL" clId="{16D1BE89-D767-4FE3-8AA4-728A428AA0F7}" dt="2022-10-04T18:31:38.540" v="891" actId="732"/>
          <ac:picMkLst>
            <pc:docMk/>
            <pc:sldMk cId="804132095" sldId="262"/>
            <ac:picMk id="5" creationId="{A00EEC5C-63A1-B3D7-E556-434A55F7E8CB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8" creationId="{625CF762-9896-4F1B-4E16-5D8F930568D9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9" creationId="{D6272BD0-4DCA-B150-BF49-9C36F363F23D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40:50.679" v="1169" actId="47"/>
        <pc:sldMkLst>
          <pc:docMk/>
          <pc:sldMk cId="2101791472" sldId="263"/>
        </pc:sldMkLst>
        <pc:spChg chg="del">
          <ac:chgData name="USEB - ARS - Fernando Lorca" userId="fd1a7e38-d0d2-4fe4-8c9d-b4cd8e1bb235" providerId="ADAL" clId="{16D1BE89-D767-4FE3-8AA4-728A428AA0F7}" dt="2022-10-04T18:38:46.940" v="1155" actId="478"/>
          <ac:spMkLst>
            <pc:docMk/>
            <pc:sldMk cId="2101791472" sldId="263"/>
            <ac:spMk id="2" creationId="{122FF1CA-74FD-68F7-7156-462840D08170}"/>
          </ac:spMkLst>
        </pc:spChg>
        <pc:spChg chg="del">
          <ac:chgData name="USEB - ARS - Fernando Lorca" userId="fd1a7e38-d0d2-4fe4-8c9d-b4cd8e1bb235" providerId="ADAL" clId="{16D1BE89-D767-4FE3-8AA4-728A428AA0F7}" dt="2022-10-04T18:38:44.858" v="1154" actId="478"/>
          <ac:spMkLst>
            <pc:docMk/>
            <pc:sldMk cId="2101791472" sldId="263"/>
            <ac:spMk id="3" creationId="{589C06A9-DF41-A010-3CD5-AFAD753CFBD9}"/>
          </ac:spMkLst>
        </pc:spChg>
        <pc:spChg chg="add mod">
          <ac:chgData name="USEB - ARS - Fernando Lorca" userId="fd1a7e38-d0d2-4fe4-8c9d-b4cd8e1bb235" providerId="ADAL" clId="{16D1BE89-D767-4FE3-8AA4-728A428AA0F7}" dt="2022-10-04T18:40:26.763" v="1168" actId="14100"/>
          <ac:spMkLst>
            <pc:docMk/>
            <pc:sldMk cId="2101791472" sldId="263"/>
            <ac:spMk id="8" creationId="{924B492A-02B9-35FC-B939-E277C4040703}"/>
          </ac:spMkLst>
        </pc:spChg>
        <pc:picChg chg="add mod">
          <ac:chgData name="USEB - ARS - Fernando Lorca" userId="fd1a7e38-d0d2-4fe4-8c9d-b4cd8e1bb235" providerId="ADAL" clId="{16D1BE89-D767-4FE3-8AA4-728A428AA0F7}" dt="2022-10-04T18:39:56.403" v="1161" actId="14100"/>
          <ac:picMkLst>
            <pc:docMk/>
            <pc:sldMk cId="2101791472" sldId="263"/>
            <ac:picMk id="5" creationId="{8F62E081-FDAC-053D-39FD-FAFA3CCF9214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6" creationId="{DFD09F69-130A-80E7-595F-F6418B306E4B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7" creationId="{6C96F88E-E0AD-08E2-4D8D-90DF0065369E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3974994788" sldId="263"/>
        </pc:sldMkLst>
        <pc:picChg chg="add">
          <ac:chgData name="USEB - ARS - Fernando Lorca" userId="fd1a7e38-d0d2-4fe4-8c9d-b4cd8e1bb235" providerId="ADAL" clId="{16D1BE89-D767-4FE3-8AA4-728A428AA0F7}" dt="2022-10-04T12:35:06.858" v="855" actId="22"/>
          <ac:picMkLst>
            <pc:docMk/>
            <pc:sldMk cId="3974994788" sldId="263"/>
            <ac:picMk id="5" creationId="{F577CF2E-905D-FAA4-CB6E-21B5AFCDC0D4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1159939289" sldId="264"/>
        </pc:sldMkLst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" creationId="{AEF693D4-B94E-7A9E-AA79-DB4E9301042D}"/>
          </ac:spMkLst>
        </pc:spChg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3" creationId="{8D847BB5-E8AA-A5D7-AD35-02FB7976298F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2" creationId="{AB8C311F-7253-4AED-9701-7FC0708C41C7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4" creationId="{E2384209-CB15-4CDF-9D31-C44FD9A3F20D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6" creationId="{2633B3B5-CC90-43F0-8714-D31D1F3F0209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8" creationId="{A8D57A06-A426-446D-B02C-A2DC6B62E45E}"/>
          </ac:spMkLst>
        </pc:spChg>
        <pc:spChg chg="add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0" creationId="{42A4FC2C-047E-45A5-965D-8E1E3BF09BC6}"/>
          </ac:spMkLst>
        </pc:spChg>
        <pc:picChg chg="add del mod">
          <ac:chgData name="USEB - ARS - Fernando Lorca" userId="fd1a7e38-d0d2-4fe4-8c9d-b4cd8e1bb235" providerId="ADAL" clId="{16D1BE89-D767-4FE3-8AA4-728A428AA0F7}" dt="2022-10-04T12:41:47.416" v="859" actId="478"/>
          <ac:picMkLst>
            <pc:docMk/>
            <pc:sldMk cId="1159939289" sldId="264"/>
            <ac:picMk id="5" creationId="{C6E7383A-0473-2C9E-878B-421287E7C6EA}"/>
          </ac:picMkLst>
        </pc:picChg>
        <pc:picChg chg="add mod modCrop">
          <ac:chgData name="USEB - ARS - Fernando Lorca" userId="fd1a7e38-d0d2-4fe4-8c9d-b4cd8e1bb235" providerId="ADAL" clId="{16D1BE89-D767-4FE3-8AA4-728A428AA0F7}" dt="2022-10-04T18:31:20.107" v="890" actId="732"/>
          <ac:picMkLst>
            <pc:docMk/>
            <pc:sldMk cId="1159939289" sldId="264"/>
            <ac:picMk id="7" creationId="{752CC53A-49EA-DC91-1839-4E9EAD8E3E2C}"/>
          </ac:picMkLst>
        </pc:picChg>
      </pc:sldChg>
      <pc:sldChg chg="add del setBg">
        <pc:chgData name="USEB - ARS - Fernando Lorca" userId="fd1a7e38-d0d2-4fe4-8c9d-b4cd8e1bb235" providerId="ADAL" clId="{16D1BE89-D767-4FE3-8AA4-728A428AA0F7}" dt="2022-10-04T18:35:05.534" v="984" actId="47"/>
        <pc:sldMkLst>
          <pc:docMk/>
          <pc:sldMk cId="1291829618" sldId="265"/>
        </pc:sldMkLst>
      </pc:sldChg>
      <pc:sldChg chg="new del">
        <pc:chgData name="USEB - ARS - Fernando Lorca" userId="fd1a7e38-d0d2-4fe4-8c9d-b4cd8e1bb235" providerId="ADAL" clId="{16D1BE89-D767-4FE3-8AA4-728A428AA0F7}" dt="2022-10-04T18:35:17.973" v="985" actId="47"/>
        <pc:sldMkLst>
          <pc:docMk/>
          <pc:sldMk cId="3116032015" sldId="266"/>
        </pc:sldMkLst>
      </pc:sldChg>
    </pc:docChg>
  </pc:docChgLst>
  <pc:docChgLst>
    <pc:chgData name="USEB - ARS - Fernando Lorca" userId="fd1a7e38-d0d2-4fe4-8c9d-b4cd8e1bb235" providerId="ADAL" clId="{1F0251DD-0D09-492B-BB13-4E01F892CAD9}"/>
    <pc:docChg chg="undo redo custSel addSld delSld modSld sldOrd">
      <pc:chgData name="USEB - ARS - Fernando Lorca" userId="fd1a7e38-d0d2-4fe4-8c9d-b4cd8e1bb235" providerId="ADAL" clId="{1F0251DD-0D09-492B-BB13-4E01F892CAD9}" dt="2022-10-14T13:11:42.035" v="771" actId="1076"/>
      <pc:docMkLst>
        <pc:docMk/>
      </pc:docMkLst>
      <pc:sldChg chg="addSp delSp modSp mod">
        <pc:chgData name="USEB - ARS - Fernando Lorca" userId="fd1a7e38-d0d2-4fe4-8c9d-b4cd8e1bb235" providerId="ADAL" clId="{1F0251DD-0D09-492B-BB13-4E01F892CAD9}" dt="2022-10-14T12:37:39.069" v="381" actId="1076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F0251DD-0D09-492B-BB13-4E01F892CAD9}" dt="2022-10-14T12:32:09.471" v="169" actId="21"/>
          <ac:spMkLst>
            <pc:docMk/>
            <pc:sldMk cId="3305532130" sldId="256"/>
            <ac:spMk id="5" creationId="{36C61E40-3430-9812-65DF-E2A95CC3BF5A}"/>
          </ac:spMkLst>
        </pc:spChg>
        <pc:spChg chg="add mod">
          <ac:chgData name="USEB - ARS - Fernando Lorca" userId="fd1a7e38-d0d2-4fe4-8c9d-b4cd8e1bb235" providerId="ADAL" clId="{1F0251DD-0D09-492B-BB13-4E01F892CAD9}" dt="2022-10-14T12:37:35.150" v="380" actId="1076"/>
          <ac:spMkLst>
            <pc:docMk/>
            <pc:sldMk cId="3305532130" sldId="256"/>
            <ac:spMk id="8" creationId="{80D44AFE-67BD-431D-4D45-4B24AA26708B}"/>
          </ac:spMkLst>
        </pc:spChg>
        <pc:spChg chg="del mod">
          <ac:chgData name="USEB - ARS - Fernando Lorca" userId="fd1a7e38-d0d2-4fe4-8c9d-b4cd8e1bb235" providerId="ADAL" clId="{1F0251DD-0D09-492B-BB13-4E01F892CAD9}" dt="2022-10-14T12:27:57.140" v="93" actId="21"/>
          <ac:spMkLst>
            <pc:docMk/>
            <pc:sldMk cId="3305532130" sldId="256"/>
            <ac:spMk id="18" creationId="{955B9616-E072-C43A-767A-CC92C2F51809}"/>
          </ac:spMkLst>
        </pc:spChg>
        <pc:picChg chg="del">
          <ac:chgData name="USEB - ARS - Fernando Lorca" userId="fd1a7e38-d0d2-4fe4-8c9d-b4cd8e1bb235" providerId="ADAL" clId="{1F0251DD-0D09-492B-BB13-4E01F892CAD9}" dt="2022-10-14T12:34:05.255" v="177" actId="478"/>
          <ac:picMkLst>
            <pc:docMk/>
            <pc:sldMk cId="3305532130" sldId="256"/>
            <ac:picMk id="2" creationId="{405D4307-CE5A-61A9-D85F-D100759BD4B0}"/>
          </ac:picMkLst>
        </pc:picChg>
        <pc:picChg chg="add del">
          <ac:chgData name="USEB - ARS - Fernando Lorca" userId="fd1a7e38-d0d2-4fe4-8c9d-b4cd8e1bb235" providerId="ADAL" clId="{1F0251DD-0D09-492B-BB13-4E01F892CAD9}" dt="2022-10-14T12:27:46.839" v="87" actId="22"/>
          <ac:picMkLst>
            <pc:docMk/>
            <pc:sldMk cId="3305532130" sldId="256"/>
            <ac:picMk id="4" creationId="{35463E37-8D78-542A-3E66-4F2908752144}"/>
          </ac:picMkLst>
        </pc:picChg>
        <pc:picChg chg="add mod modCrop">
          <ac:chgData name="USEB - ARS - Fernando Lorca" userId="fd1a7e38-d0d2-4fe4-8c9d-b4cd8e1bb235" providerId="ADAL" clId="{1F0251DD-0D09-492B-BB13-4E01F892CAD9}" dt="2022-10-14T12:37:06.384" v="331" actId="12789"/>
          <ac:picMkLst>
            <pc:docMk/>
            <pc:sldMk cId="3305532130" sldId="256"/>
            <ac:picMk id="7" creationId="{0759A574-482C-A202-1F63-C4AC957A4F20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9" creationId="{04A37EAE-E2FB-6972-2746-6F6E9C3123A2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F0251DD-0D09-492B-BB13-4E01F892CAD9}" dt="2022-10-14T12:28:35" v="99" actId="1076"/>
        <pc:sldMkLst>
          <pc:docMk/>
          <pc:sldMk cId="4290406591" sldId="257"/>
        </pc:sldMkLst>
        <pc:spChg chg="add mod">
          <ac:chgData name="USEB - ARS - Fernando Lorca" userId="fd1a7e38-d0d2-4fe4-8c9d-b4cd8e1bb235" providerId="ADAL" clId="{1F0251DD-0D09-492B-BB13-4E01F892CAD9}" dt="2022-10-14T12:28:06.772" v="96" actId="14100"/>
          <ac:spMkLst>
            <pc:docMk/>
            <pc:sldMk cId="4290406591" sldId="257"/>
            <ac:spMk id="4" creationId="{13801837-27C8-DD5E-CEE2-E3E21D9F0B17}"/>
          </ac:spMkLst>
        </pc:spChg>
        <pc:spChg chg="add del">
          <ac:chgData name="USEB - ARS - Fernando Lorca" userId="fd1a7e38-d0d2-4fe4-8c9d-b4cd8e1bb235" providerId="ADAL" clId="{1F0251DD-0D09-492B-BB13-4E01F892CAD9}" dt="2022-10-14T12:27:52.559" v="90" actId="21"/>
          <ac:spMkLst>
            <pc:docMk/>
            <pc:sldMk cId="4290406591" sldId="257"/>
            <ac:spMk id="18" creationId="{955B9616-E072-C43A-767A-CC92C2F51809}"/>
          </ac:spMkLst>
        </pc:spChg>
        <pc:picChg chg="add mod ord modCrop">
          <ac:chgData name="USEB - ARS - Fernando Lorca" userId="fd1a7e38-d0d2-4fe4-8c9d-b4cd8e1bb235" providerId="ADAL" clId="{1F0251DD-0D09-492B-BB13-4E01F892CAD9}" dt="2022-10-14T12:27:31.686" v="83" actId="167"/>
          <ac:picMkLst>
            <pc:docMk/>
            <pc:sldMk cId="4290406591" sldId="257"/>
            <ac:picMk id="3" creationId="{A570018E-D0D1-E309-4D31-9DA6BAE3B6CC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7" creationId="{7773E493-8172-D69A-D143-9369C9C46D38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8" creationId="{E0AD454C-65B6-498B-6136-3470709DF24A}"/>
          </ac:picMkLst>
        </pc:picChg>
        <pc:picChg chg="del">
          <ac:chgData name="USEB - ARS - Fernando Lorca" userId="fd1a7e38-d0d2-4fe4-8c9d-b4cd8e1bb235" providerId="ADAL" clId="{1F0251DD-0D09-492B-BB13-4E01F892CAD9}" dt="2022-10-14T12:26:17.418" v="77" actId="478"/>
          <ac:picMkLst>
            <pc:docMk/>
            <pc:sldMk cId="4290406591" sldId="257"/>
            <ac:picMk id="14" creationId="{68929478-0907-8C11-2D5F-176940471E34}"/>
          </ac:picMkLst>
        </pc:picChg>
      </pc:sldChg>
      <pc:sldChg chg="del">
        <pc:chgData name="USEB - ARS - Fernando Lorca" userId="fd1a7e38-d0d2-4fe4-8c9d-b4cd8e1bb235" providerId="ADAL" clId="{1F0251DD-0D09-492B-BB13-4E01F892CAD9}" dt="2022-10-14T12:38:02.071" v="382" actId="47"/>
        <pc:sldMkLst>
          <pc:docMk/>
          <pc:sldMk cId="4224184260" sldId="258"/>
        </pc:sldMkLst>
      </pc:sldChg>
      <pc:sldChg chg="addSp modSp mod">
        <pc:chgData name="USEB - ARS - Fernando Lorca" userId="fd1a7e38-d0d2-4fe4-8c9d-b4cd8e1bb235" providerId="ADAL" clId="{1F0251DD-0D09-492B-BB13-4E01F892CAD9}" dt="2022-10-14T12:40:23.575" v="425" actId="207"/>
        <pc:sldMkLst>
          <pc:docMk/>
          <pc:sldMk cId="4129921817" sldId="260"/>
        </pc:sldMkLst>
        <pc:spChg chg="add mod">
          <ac:chgData name="USEB - ARS - Fernando Lorca" userId="fd1a7e38-d0d2-4fe4-8c9d-b4cd8e1bb235" providerId="ADAL" clId="{1F0251DD-0D09-492B-BB13-4E01F892CAD9}" dt="2022-10-14T12:40:23.575" v="425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F0251DD-0D09-492B-BB13-4E01F892CAD9}" dt="2022-10-14T12:39:21.152" v="402" actId="14100"/>
          <ac:spMkLst>
            <pc:docMk/>
            <pc:sldMk cId="4129921817" sldId="260"/>
            <ac:spMk id="19" creationId="{C4CEE50E-1E05-9847-BFA4-B62100DAF20B}"/>
          </ac:spMkLst>
        </pc:spChg>
      </pc:sldChg>
      <pc:sldChg chg="addSp delSp modSp mod setBg setClrOvrMap">
        <pc:chgData name="USEB - ARS - Fernando Lorca" userId="fd1a7e38-d0d2-4fe4-8c9d-b4cd8e1bb235" providerId="ADAL" clId="{1F0251DD-0D09-492B-BB13-4E01F892CAD9}" dt="2022-10-14T13:07:29.609" v="729" actId="1076"/>
        <pc:sldMkLst>
          <pc:docMk/>
          <pc:sldMk cId="2556297420" sldId="261"/>
        </pc:sldMkLst>
        <pc:spChg chg="del mod">
          <ac:chgData name="USEB - ARS - Fernando Lorca" userId="fd1a7e38-d0d2-4fe4-8c9d-b4cd8e1bb235" providerId="ADAL" clId="{1F0251DD-0D09-492B-BB13-4E01F892CAD9}" dt="2022-10-14T13:07:20.044" v="726" actId="21"/>
          <ac:spMkLst>
            <pc:docMk/>
            <pc:sldMk cId="2556297420" sldId="261"/>
            <ac:spMk id="7" creationId="{69376794-B86C-1BD1-781D-7CEA4AFD7362}"/>
          </ac:spMkLst>
        </pc:spChg>
        <pc:spChg chg="add mod">
          <ac:chgData name="USEB - ARS - Fernando Lorca" userId="fd1a7e38-d0d2-4fe4-8c9d-b4cd8e1bb235" providerId="ADAL" clId="{1F0251DD-0D09-492B-BB13-4E01F892CAD9}" dt="2022-10-14T13:07:29.609" v="729" actId="1076"/>
          <ac:spMkLst>
            <pc:docMk/>
            <pc:sldMk cId="2556297420" sldId="261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0" creationId="{0671A8AE-40A1-4631-A6B8-581AFF065482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2" creationId="{AB58EF07-17C2-48CF-ABB0-EEF1F17CB8F0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4" creationId="{AF2F604E-43BE-4DC3-B983-E071523364F8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6" creationId="{08C9B587-E65E-4B52-B37C-ABEBB6E87928}"/>
          </ac:spMkLst>
        </pc:spChg>
        <pc:picChg chg="add del mod modCrop">
          <ac:chgData name="USEB - ARS - Fernando Lorca" userId="fd1a7e38-d0d2-4fe4-8c9d-b4cd8e1bb235" providerId="ADAL" clId="{1F0251DD-0D09-492B-BB13-4E01F892CAD9}" dt="2022-10-14T13:07:24.323" v="727" actId="1076"/>
          <ac:picMkLst>
            <pc:docMk/>
            <pc:sldMk cId="2556297420" sldId="261"/>
            <ac:picMk id="3" creationId="{E7551F97-33C9-B4C9-E36D-6399E7E4752B}"/>
          </ac:picMkLst>
        </pc:picChg>
        <pc:picChg chg="del">
          <ac:chgData name="USEB - ARS - Fernando Lorca" userId="fd1a7e38-d0d2-4fe4-8c9d-b4cd8e1bb235" providerId="ADAL" clId="{1F0251DD-0D09-492B-BB13-4E01F892CAD9}" dt="2022-10-14T12:47:43.461" v="426" actId="478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F0251DD-0D09-492B-BB13-4E01F892CAD9}" dt="2022-10-14T12:48:57.048" v="439" actId="478"/>
          <ac:picMkLst>
            <pc:docMk/>
            <pc:sldMk cId="2556297420" sldId="261"/>
            <ac:picMk id="6" creationId="{C124BCDB-172B-22FC-9E8B-0C45B49A1316}"/>
          </ac:picMkLst>
        </pc:picChg>
        <pc:picChg chg="add del mod">
          <ac:chgData name="USEB - ARS - Fernando Lorca" userId="fd1a7e38-d0d2-4fe4-8c9d-b4cd8e1bb235" providerId="ADAL" clId="{1F0251DD-0D09-492B-BB13-4E01F892CAD9}" dt="2022-10-14T12:49:06.563" v="444" actId="931"/>
          <ac:picMkLst>
            <pc:docMk/>
            <pc:sldMk cId="2556297420" sldId="261"/>
            <ac:picMk id="9" creationId="{B1428ABC-4349-2167-738D-0F91875335E4}"/>
          </ac:picMkLst>
        </pc:picChg>
        <pc:picChg chg="add del">
          <ac:chgData name="USEB - ARS - Fernando Lorca" userId="fd1a7e38-d0d2-4fe4-8c9d-b4cd8e1bb235" providerId="ADAL" clId="{1F0251DD-0D09-492B-BB13-4E01F892CAD9}" dt="2022-10-14T12:51:09.698" v="447" actId="22"/>
          <ac:picMkLst>
            <pc:docMk/>
            <pc:sldMk cId="2556297420" sldId="261"/>
            <ac:picMk id="13" creationId="{30E0CBCD-14C0-4AEE-CAB1-574D1C15BDDD}"/>
          </ac:picMkLst>
        </pc:picChg>
        <pc:picChg chg="add del mod ord">
          <ac:chgData name="USEB - ARS - Fernando Lorca" userId="fd1a7e38-d0d2-4fe4-8c9d-b4cd8e1bb235" providerId="ADAL" clId="{1F0251DD-0D09-492B-BB13-4E01F892CAD9}" dt="2022-10-14T12:51:23.627" v="451" actId="22"/>
          <ac:picMkLst>
            <pc:docMk/>
            <pc:sldMk cId="2556297420" sldId="261"/>
            <ac:picMk id="15" creationId="{D7607160-A28D-2998-C528-7BC7B5FD0AC2}"/>
          </ac:picMkLst>
        </pc:picChg>
      </pc:sldChg>
      <pc:sldChg chg="addSp delSp modSp mod">
        <pc:chgData name="USEB - ARS - Fernando Lorca" userId="fd1a7e38-d0d2-4fe4-8c9d-b4cd8e1bb235" providerId="ADAL" clId="{1F0251DD-0D09-492B-BB13-4E01F892CAD9}" dt="2022-10-14T13:11:42.035" v="771" actId="1076"/>
        <pc:sldMkLst>
          <pc:docMk/>
          <pc:sldMk cId="804132095" sldId="262"/>
        </pc:sldMkLst>
        <pc:spChg chg="mod">
          <ac:chgData name="USEB - ARS - Fernando Lorca" userId="fd1a7e38-d0d2-4fe4-8c9d-b4cd8e1bb235" providerId="ADAL" clId="{1F0251DD-0D09-492B-BB13-4E01F892CAD9}" dt="2022-10-14T13:11:42.035" v="771" actId="1076"/>
          <ac:spMkLst>
            <pc:docMk/>
            <pc:sldMk cId="804132095" sldId="262"/>
            <ac:spMk id="4" creationId="{F6D71F89-599A-D1C8-537A-5678B15693FB}"/>
          </ac:spMkLst>
        </pc:spChg>
        <pc:picChg chg="add del">
          <ac:chgData name="USEB - ARS - Fernando Lorca" userId="fd1a7e38-d0d2-4fe4-8c9d-b4cd8e1bb235" providerId="ADAL" clId="{1F0251DD-0D09-492B-BB13-4E01F892CAD9}" dt="2022-10-14T12:57:15.356" v="529" actId="478"/>
          <ac:picMkLst>
            <pc:docMk/>
            <pc:sldMk cId="804132095" sldId="262"/>
            <ac:picMk id="3" creationId="{1E316A74-48AE-DBB1-054B-FDCCD532D694}"/>
          </ac:picMkLst>
        </pc:picChg>
        <pc:picChg chg="del">
          <ac:chgData name="USEB - ARS - Fernando Lorca" userId="fd1a7e38-d0d2-4fe4-8c9d-b4cd8e1bb235" providerId="ADAL" clId="{1F0251DD-0D09-492B-BB13-4E01F892CAD9}" dt="2022-10-14T12:57:52.534" v="538" actId="478"/>
          <ac:picMkLst>
            <pc:docMk/>
            <pc:sldMk cId="804132095" sldId="262"/>
            <ac:picMk id="5" creationId="{A00EEC5C-63A1-B3D7-E556-434A55F7E8CB}"/>
          </ac:picMkLst>
        </pc:picChg>
        <pc:picChg chg="add del mod ord modCrop">
          <ac:chgData name="USEB - ARS - Fernando Lorca" userId="fd1a7e38-d0d2-4fe4-8c9d-b4cd8e1bb235" providerId="ADAL" clId="{1F0251DD-0D09-492B-BB13-4E01F892CAD9}" dt="2022-10-14T13:01:02.272" v="650" actId="478"/>
          <ac:picMkLst>
            <pc:docMk/>
            <pc:sldMk cId="804132095" sldId="262"/>
            <ac:picMk id="7" creationId="{BCB594EC-811B-47C6-09F8-E49D414A6C31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8" creationId="{625CF762-9896-4F1B-4E16-5D8F930568D9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9" creationId="{D6272BD0-4DCA-B150-BF49-9C36F363F23D}"/>
          </ac:picMkLst>
        </pc:picChg>
        <pc:picChg chg="add del">
          <ac:chgData name="USEB - ARS - Fernando Lorca" userId="fd1a7e38-d0d2-4fe4-8c9d-b4cd8e1bb235" providerId="ADAL" clId="{1F0251DD-0D09-492B-BB13-4E01F892CAD9}" dt="2022-10-14T13:00:23.088" v="649" actId="22"/>
          <ac:picMkLst>
            <pc:docMk/>
            <pc:sldMk cId="804132095" sldId="262"/>
            <ac:picMk id="11" creationId="{5218553E-0661-3445-CD2A-6B389E43D8B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4:29.385" v="697" actId="478"/>
          <ac:picMkLst>
            <pc:docMk/>
            <pc:sldMk cId="804132095" sldId="262"/>
            <ac:picMk id="13" creationId="{87529059-9D8C-741E-E8BC-60E2A823A9EF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3:25.632" v="684" actId="22"/>
          <ac:picMkLst>
            <pc:docMk/>
            <pc:sldMk cId="804132095" sldId="262"/>
            <ac:picMk id="15" creationId="{028E58A0-075F-186A-7199-FFBE2EDE8D1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4:57.165" v="706" actId="14100"/>
          <ac:picMkLst>
            <pc:docMk/>
            <pc:sldMk cId="804132095" sldId="262"/>
            <ac:picMk id="17" creationId="{C16F7776-BC6B-BFE5-E85D-743130FE4E9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5:46.498" v="709" actId="478"/>
          <ac:picMkLst>
            <pc:docMk/>
            <pc:sldMk cId="804132095" sldId="262"/>
            <ac:picMk id="19" creationId="{069A9D6C-CD7D-A620-1174-8BCE75164FE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6:34.612" v="722" actId="14100"/>
          <ac:picMkLst>
            <pc:docMk/>
            <pc:sldMk cId="804132095" sldId="262"/>
            <ac:picMk id="21" creationId="{A6CC3CCF-37F5-5A05-6EF1-1A0DE5DBA39B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0.311" v="766" actId="1037"/>
          <ac:picMkLst>
            <pc:docMk/>
            <pc:sldMk cId="804132095" sldId="262"/>
            <ac:picMk id="23" creationId="{9319F2AA-02F8-E368-D42A-3371A185AF25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1.911" v="770" actId="1037"/>
          <ac:picMkLst>
            <pc:docMk/>
            <pc:sldMk cId="804132095" sldId="262"/>
            <ac:picMk id="25" creationId="{0E2F0905-40FB-07EB-A791-F2A184738BE5}"/>
          </ac:picMkLst>
        </pc:picChg>
      </pc:sldChg>
      <pc:sldChg chg="addSp new del mod">
        <pc:chgData name="USEB - ARS - Fernando Lorca" userId="fd1a7e38-d0d2-4fe4-8c9d-b4cd8e1bb235" providerId="ADAL" clId="{1F0251DD-0D09-492B-BB13-4E01F892CAD9}" dt="2022-10-14T12:30:11.909" v="150" actId="47"/>
        <pc:sldMkLst>
          <pc:docMk/>
          <pc:sldMk cId="266392399" sldId="263"/>
        </pc:sldMkLst>
        <pc:picChg chg="add">
          <ac:chgData name="USEB - ARS - Fernando Lorca" userId="fd1a7e38-d0d2-4fe4-8c9d-b4cd8e1bb235" providerId="ADAL" clId="{1F0251DD-0D09-492B-BB13-4E01F892CAD9}" dt="2022-10-14T12:26:03.509" v="76" actId="22"/>
          <ac:picMkLst>
            <pc:docMk/>
            <pc:sldMk cId="266392399" sldId="263"/>
            <ac:picMk id="5" creationId="{447E0E90-EB77-0047-1EBB-8C18229B4432}"/>
          </ac:picMkLst>
        </pc:picChg>
      </pc:sldChg>
      <pc:sldChg chg="addSp delSp modSp new mod ord setBg">
        <pc:chgData name="USEB - ARS - Fernando Lorca" userId="fd1a7e38-d0d2-4fe4-8c9d-b4cd8e1bb235" providerId="ADAL" clId="{1F0251DD-0D09-492B-BB13-4E01F892CAD9}" dt="2022-10-14T12:35:48.270" v="205" actId="732"/>
        <pc:sldMkLst>
          <pc:docMk/>
          <pc:sldMk cId="886317212" sldId="263"/>
        </pc:sldMkLst>
        <pc:spChg chg="del">
          <ac:chgData name="USEB - ARS - Fernando Lorca" userId="fd1a7e38-d0d2-4fe4-8c9d-b4cd8e1bb235" providerId="ADAL" clId="{1F0251DD-0D09-492B-BB13-4E01F892CAD9}" dt="2022-10-14T12:31:05.181" v="159" actId="478"/>
          <ac:spMkLst>
            <pc:docMk/>
            <pc:sldMk cId="886317212" sldId="263"/>
            <ac:spMk id="2" creationId="{5D76C531-8E06-C28E-B7AB-3A5F799045BD}"/>
          </ac:spMkLst>
        </pc:spChg>
        <pc:spChg chg="del">
          <ac:chgData name="USEB - ARS - Fernando Lorca" userId="fd1a7e38-d0d2-4fe4-8c9d-b4cd8e1bb235" providerId="ADAL" clId="{1F0251DD-0D09-492B-BB13-4E01F892CAD9}" dt="2022-10-14T12:31:06.254" v="160" actId="478"/>
          <ac:spMkLst>
            <pc:docMk/>
            <pc:sldMk cId="886317212" sldId="263"/>
            <ac:spMk id="3" creationId="{AEE40232-4659-3E0D-2991-55DFCCB2DD7E}"/>
          </ac:spMkLst>
        </pc:spChg>
        <pc:spChg chg="add mod">
          <ac:chgData name="USEB - ARS - Fernando Lorca" userId="fd1a7e38-d0d2-4fe4-8c9d-b4cd8e1bb235" providerId="ADAL" clId="{1F0251DD-0D09-492B-BB13-4E01F892CAD9}" dt="2022-10-14T12:35:15.585" v="19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1F0251DD-0D09-492B-BB13-4E01F892CAD9}" dt="2022-10-14T12:35:48.270" v="205" actId="732"/>
          <ac:picMkLst>
            <pc:docMk/>
            <pc:sldMk cId="886317212" sldId="263"/>
            <ac:picMk id="5" creationId="{93502F5E-7E1D-0070-A19D-E436BEF7E8EE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7" creationId="{A41F6176-5E07-EE8F-D4C1-2525782E5E2B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8" creationId="{8A32E357-9F97-4CBA-7F57-C074A3CA76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687D-727D-C4E9-5281-E4FFE6DB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4F629-ADDE-A8AE-926D-4B802F8F1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04D4-1515-88D2-3193-4C0BFFE5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B0203-6458-E58C-8CFE-F1A330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ACFA7-4309-9CF2-2DAE-DDD04E9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3FEB-5F92-0AA0-3B0F-8EBCD30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14525C-F977-3ABD-7B3D-799A5391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3CDF9-F066-A7A6-9902-BCB1E83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048A2-AA6B-3206-671E-2F1B982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C9D9F-F8A6-F960-5C3E-D8F8FFD1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96500-C31A-7DEA-15CA-E425E07D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108C7-3BA9-7EFF-52FE-454099B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73943-C1F7-5465-5F28-6D7CE5AB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4B2B5-FC38-F132-8FE7-F47845F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BBC62-CBA9-31E6-9725-DF0A99E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56B4-B712-E589-F0CC-4F18AC57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E1CE9-BAD4-33B3-E844-4AA826F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431F-D48B-7EDB-1FEA-1B8250F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8838F8-AF49-E3F4-BD2A-7C0F64C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620A0-5F72-9045-B4CF-BA8A782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73-5F58-7DE2-5B63-AC2A4D9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A18A6-5400-338D-A5D7-099D97CA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8500A-D721-8F73-FE86-77E122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F4D4-7895-F6EA-5765-72C15135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E099F-EBCF-0618-F01A-2373F05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FB05-AD0F-9500-135E-6CFEA855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8B9A8-61FD-22DB-FA1B-0DF974392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4BFC6-6531-C9DB-4789-F5233AB9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4D420-64D9-1972-82DD-F7EDC556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C8FDA-1CC7-3FD8-0907-E19B0C5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05A9-3E2B-7C1C-2BD0-E0F559AB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FCE92-C77D-3B09-F100-79852968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E9A77-E21A-92E9-1B29-97FF7052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FFF7-61D6-1202-26E0-CA91438F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C905D4-0A07-8E88-C3C9-97D7A4A0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B6909-D973-8D8A-5C4B-1182353D2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90C46-CCB8-5D41-D1B5-32CB1527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18547-A285-18B2-82FE-87DE05C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49435E-C858-F1B7-E13A-34AE05D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3C44-83CF-78D9-DD00-22BDF99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93A973-DCA7-9E5B-A997-4BCAE34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DF90-8FA0-B07F-6CBA-CEC62086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15B92-7135-C076-9239-907101B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8E5695-193F-875C-B17D-1A99D53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E80C73-B96F-005D-4B76-1C6F2E2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F8395-111D-FC9F-CC8C-949739E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9774-E1FC-DF7A-0FAB-E7C1E325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137B5-F290-DE68-E129-2DDF58FB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4C217-3164-1C25-581F-DA36ED0C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BFE71-7AEB-73D9-3057-4DD6BD3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323A4-2638-056B-F76E-3106ED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587AA-C037-C02F-BDEE-34FDF05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2C3A-BA26-C691-ABD7-F535D87D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5A427B-307B-2C46-4E54-1638D2523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51A7E4-5C6A-CA09-76A1-08310518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E9927-043F-8397-75DE-F144873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AD964-1859-0179-DE35-E16D3B2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656632-4DDB-D4AF-6E9C-728C226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5C0794-FA4F-B112-D5FD-F525E3D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A661F-D639-7765-97A3-5AF8AC49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2F1FF-84D9-63A5-3E5D-8FE38AABA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7D1B-4CEC-41AA-96B2-FBF7F6C3C863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C3452-71BD-5305-117E-3237C6F5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81F1-93A7-2197-0D0E-9D61A604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 de mulher com a mão&#10;&#10;Descrição gerada automaticamente">
            <a:extLst>
              <a:ext uri="{FF2B5EF4-FFF2-40B4-BE49-F238E27FC236}">
                <a16:creationId xmlns:a16="http://schemas.microsoft.com/office/drawing/2014/main" id="{A570018E-D0D1-E309-4D31-9DA6BAE3B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7773E493-8172-D69A-D143-9369C9C4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9" y="6331258"/>
            <a:ext cx="1021080" cy="32271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0AD454C-65B6-498B-6136-3470709DF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8950" y="5966922"/>
            <a:ext cx="691378" cy="2212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3801837-27C8-DD5E-CEE2-E3E21D9F0B17}"/>
              </a:ext>
            </a:extLst>
          </p:cNvPr>
          <p:cNvSpPr txBox="1"/>
          <p:nvPr/>
        </p:nvSpPr>
        <p:spPr>
          <a:xfrm>
            <a:off x="909320" y="2105561"/>
            <a:ext cx="49544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mudou na vida de Maria depois do seu encontro com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0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502F5E-7E1D-0070-A19D-E436BEF7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6" t="5756" r="16959" b="5333"/>
          <a:stretch/>
        </p:blipFill>
        <p:spPr>
          <a:xfrm>
            <a:off x="0" y="396240"/>
            <a:ext cx="6878237" cy="609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585003-D381-CC56-595F-ACAA14ADCB1B}"/>
              </a:ext>
            </a:extLst>
          </p:cNvPr>
          <p:cNvSpPr txBox="1"/>
          <p:nvPr/>
        </p:nvSpPr>
        <p:spPr>
          <a:xfrm>
            <a:off x="7488282" y="2095994"/>
            <a:ext cx="4355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que ela não queria mais ser chamada de </a:t>
            </a:r>
            <a:r>
              <a:rPr lang="pt-BR" sz="40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Lilith</a:t>
            </a:r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41F6176-5E07-EE8F-D4C1-2525782E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A32E357-9F97-4CBA-7F57-C074A3CA7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D65EE274-72DF-1970-4D87-9A002CE7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11" y="6432859"/>
            <a:ext cx="1021080" cy="322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4A37EAE-E2FB-6972-2746-6F6E9C31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313" y="6432859"/>
            <a:ext cx="691378" cy="2212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59A574-482C-A202-1F63-C4AC957A4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25" t="5732" r="4125" b="6837"/>
          <a:stretch/>
        </p:blipFill>
        <p:spPr>
          <a:xfrm>
            <a:off x="6378053" y="720097"/>
            <a:ext cx="5813947" cy="541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D44AFE-67BD-431D-4D45-4B24AA26708B}"/>
              </a:ext>
            </a:extLst>
          </p:cNvPr>
          <p:cNvSpPr txBox="1"/>
          <p:nvPr/>
        </p:nvSpPr>
        <p:spPr>
          <a:xfrm>
            <a:off x="393950" y="1536174"/>
            <a:ext cx="54199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“Eu era de uma forma e agora sou completamente diferente, e o aconteceu entre uma coisa e outra foi Ele”. O que essa frase revela sobre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3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ED0D67-C9EE-1A85-A74A-DE4F0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6392557"/>
            <a:ext cx="1021080" cy="31623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D35D89-2742-6224-5BC4-0393CCBA2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902" y="6400071"/>
            <a:ext cx="691378" cy="19973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C42024E1-325F-9619-3B28-D1B2961FA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2" y="2735425"/>
            <a:ext cx="929335" cy="9293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EE50E-1E05-9847-BFA4-B62100DAF20B}"/>
              </a:ext>
            </a:extLst>
          </p:cNvPr>
          <p:cNvSpPr txBox="1"/>
          <p:nvPr/>
        </p:nvSpPr>
        <p:spPr>
          <a:xfrm>
            <a:off x="2180182" y="1922821"/>
            <a:ext cx="85168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alguém está em Cristo, torna-se uma pessoa totalmente nova por dentro. Já não é mais a mesma pessoa. As coisas antigas já passaram e teve início uma nova vida!”</a:t>
            </a:r>
            <a:endParaRPr lang="pt-BR" sz="40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DFE5E8-B9E9-1D5A-9580-F65295527B2A}"/>
              </a:ext>
            </a:extLst>
          </p:cNvPr>
          <p:cNvSpPr txBox="1"/>
          <p:nvPr/>
        </p:nvSpPr>
        <p:spPr>
          <a:xfrm>
            <a:off x="8382861" y="4776999"/>
            <a:ext cx="2314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rgbClr val="F49875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 11:17</a:t>
            </a:r>
          </a:p>
        </p:txBody>
      </p:sp>
    </p:spTree>
    <p:extLst>
      <p:ext uri="{BB962C8B-B14F-4D97-AF65-F5344CB8AC3E}">
        <p14:creationId xmlns:p14="http://schemas.microsoft.com/office/powerpoint/2010/main" val="41299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D71F89-599A-D1C8-537A-5678B15693FB}"/>
              </a:ext>
            </a:extLst>
          </p:cNvPr>
          <p:cNvSpPr txBox="1"/>
          <p:nvPr/>
        </p:nvSpPr>
        <p:spPr>
          <a:xfrm>
            <a:off x="7518400" y="1603948"/>
            <a:ext cx="4209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 alguma coisa do seu passado que tem lhe impedido de viver uma vida nova com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625CF762-9896-4F1B-4E16-5D8F9305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6" y="6314039"/>
            <a:ext cx="1021080" cy="322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6272BD0-4DCA-B150-BF49-9C36F363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1358" y="6314039"/>
            <a:ext cx="691378" cy="22124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16F7776-BC6B-BFE5-E85D-743130FE4E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23" t="6963" r="20855" b="6222"/>
          <a:stretch/>
        </p:blipFill>
        <p:spPr>
          <a:xfrm>
            <a:off x="159657" y="116115"/>
            <a:ext cx="3091543" cy="338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6CC3CCF-37F5-5A05-6EF1-1A0DE5DBA3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83" t="4684" r="14795" b="8819"/>
          <a:stretch/>
        </p:blipFill>
        <p:spPr>
          <a:xfrm>
            <a:off x="159656" y="3429000"/>
            <a:ext cx="3091543" cy="336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319F2AA-02F8-E368-D42A-3371A185AF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68" t="6328" r="21838" b="7911"/>
          <a:stretch/>
        </p:blipFill>
        <p:spPr>
          <a:xfrm>
            <a:off x="3178629" y="116115"/>
            <a:ext cx="3898106" cy="347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E2F0905-40FB-07EB-A791-F2A184738B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87" t="6963" r="7947" b="6222"/>
          <a:stretch/>
        </p:blipFill>
        <p:spPr>
          <a:xfrm>
            <a:off x="3193143" y="3458321"/>
            <a:ext cx="3898106" cy="33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13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74693616-7718-EC33-30AB-8596304B0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4B0C63B-58A3-2428-4148-D8521D3BB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551F97-33C9-B4C9-E36D-6399E7E47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38" t="5903" r="26072" b="6813"/>
          <a:stretch/>
        </p:blipFill>
        <p:spPr>
          <a:xfrm flipH="1">
            <a:off x="5950858" y="437542"/>
            <a:ext cx="6241142" cy="598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586377" y="2083642"/>
            <a:ext cx="4987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você descreveria a vida que gostaria de ter com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97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USEB - ARS - Fernando Lorca</dc:creator>
  <cp:lastModifiedBy>USEB - ARS - Fernando Lorca</cp:lastModifiedBy>
  <cp:revision>1</cp:revision>
  <dcterms:created xsi:type="dcterms:W3CDTF">2022-09-30T10:14:20Z</dcterms:created>
  <dcterms:modified xsi:type="dcterms:W3CDTF">2022-10-14T13:11:50Z</dcterms:modified>
</cp:coreProperties>
</file>