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7" r:id="rId3"/>
    <p:sldId id="272" r:id="rId4"/>
    <p:sldId id="273" r:id="rId5"/>
    <p:sldId id="260" r:id="rId6"/>
    <p:sldId id="261" r:id="rId7"/>
    <p:sldId id="274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7A46"/>
    <a:srgbClr val="FD9972"/>
    <a:srgbClr val="000000"/>
    <a:srgbClr val="F49875"/>
    <a:srgbClr val="A8E4E1"/>
    <a:srgbClr val="030303"/>
    <a:srgbClr val="CACADA"/>
    <a:srgbClr val="FFFFCC"/>
    <a:srgbClr val="020202"/>
    <a:srgbClr val="FFD5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AA9787-448B-43AD-ADF3-6D8118BA123B}" v="41" dt="2022-10-23T21:49:19.9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SEB - ARS - Fernando Lorca" userId="fd1a7e38-d0d2-4fe4-8c9d-b4cd8e1bb235" providerId="ADAL" clId="{7AAA9787-448B-43AD-ADF3-6D8118BA123B}"/>
    <pc:docChg chg="undo redo custSel addSld delSld modSld sldOrd">
      <pc:chgData name="USEB - ARS - Fernando Lorca" userId="fd1a7e38-d0d2-4fe4-8c9d-b4cd8e1bb235" providerId="ADAL" clId="{7AAA9787-448B-43AD-ADF3-6D8118BA123B}" dt="2022-10-23T21:52:16.162" v="724" actId="47"/>
      <pc:docMkLst>
        <pc:docMk/>
      </pc:docMkLst>
      <pc:sldChg chg="addSp delSp modSp del mod">
        <pc:chgData name="USEB - ARS - Fernando Lorca" userId="fd1a7e38-d0d2-4fe4-8c9d-b4cd8e1bb235" providerId="ADAL" clId="{7AAA9787-448B-43AD-ADF3-6D8118BA123B}" dt="2022-10-23T21:35:39.670" v="541" actId="47"/>
        <pc:sldMkLst>
          <pc:docMk/>
          <pc:sldMk cId="3305532130" sldId="256"/>
        </pc:sldMkLst>
        <pc:spChg chg="add mod ord">
          <ac:chgData name="USEB - ARS - Fernando Lorca" userId="fd1a7e38-d0d2-4fe4-8c9d-b4cd8e1bb235" providerId="ADAL" clId="{7AAA9787-448B-43AD-ADF3-6D8118BA123B}" dt="2022-10-23T21:30:31.941" v="472" actId="14100"/>
          <ac:spMkLst>
            <pc:docMk/>
            <pc:sldMk cId="3305532130" sldId="256"/>
            <ac:spMk id="3" creationId="{61697DD2-6A47-5FA3-94B0-33D5EDC1E615}"/>
          </ac:spMkLst>
        </pc:spChg>
        <pc:spChg chg="mod">
          <ac:chgData name="USEB - ARS - Fernando Lorca" userId="fd1a7e38-d0d2-4fe4-8c9d-b4cd8e1bb235" providerId="ADAL" clId="{7AAA9787-448B-43AD-ADF3-6D8118BA123B}" dt="2022-10-23T21:29:03.444" v="464" actId="1076"/>
          <ac:spMkLst>
            <pc:docMk/>
            <pc:sldMk cId="3305532130" sldId="256"/>
            <ac:spMk id="8" creationId="{80D44AFE-67BD-431D-4D45-4B24AA26708B}"/>
          </ac:spMkLst>
        </pc:spChg>
        <pc:picChg chg="add mod ord modCrop">
          <ac:chgData name="USEB - ARS - Fernando Lorca" userId="fd1a7e38-d0d2-4fe4-8c9d-b4cd8e1bb235" providerId="ADAL" clId="{7AAA9787-448B-43AD-ADF3-6D8118BA123B}" dt="2022-10-23T21:28:20.733" v="455" actId="1035"/>
          <ac:picMkLst>
            <pc:docMk/>
            <pc:sldMk cId="3305532130" sldId="256"/>
            <ac:picMk id="2" creationId="{CBF0DC21-3B86-7377-4B0C-D895286237B6}"/>
          </ac:picMkLst>
        </pc:picChg>
        <pc:picChg chg="del">
          <ac:chgData name="USEB - ARS - Fernando Lorca" userId="fd1a7e38-d0d2-4fe4-8c9d-b4cd8e1bb235" providerId="ADAL" clId="{7AAA9787-448B-43AD-ADF3-6D8118BA123B}" dt="2022-10-23T21:26:22.933" v="416" actId="478"/>
          <ac:picMkLst>
            <pc:docMk/>
            <pc:sldMk cId="3305532130" sldId="256"/>
            <ac:picMk id="7" creationId="{0759A574-482C-A202-1F63-C4AC957A4F20}"/>
          </ac:picMkLst>
        </pc:picChg>
      </pc:sldChg>
      <pc:sldChg chg="addSp delSp modSp mod">
        <pc:chgData name="USEB - ARS - Fernando Lorca" userId="fd1a7e38-d0d2-4fe4-8c9d-b4cd8e1bb235" providerId="ADAL" clId="{7AAA9787-448B-43AD-ADF3-6D8118BA123B}" dt="2022-10-23T21:00:32.869" v="76" actId="1076"/>
        <pc:sldMkLst>
          <pc:docMk/>
          <pc:sldMk cId="4290406591" sldId="257"/>
        </pc:sldMkLst>
        <pc:spChg chg="mod">
          <ac:chgData name="USEB - ARS - Fernando Lorca" userId="fd1a7e38-d0d2-4fe4-8c9d-b4cd8e1bb235" providerId="ADAL" clId="{7AAA9787-448B-43AD-ADF3-6D8118BA123B}" dt="2022-10-23T20:50:02.761" v="7" actId="14100"/>
          <ac:spMkLst>
            <pc:docMk/>
            <pc:sldMk cId="4290406591" sldId="257"/>
            <ac:spMk id="4" creationId="{13801837-27C8-DD5E-CEE2-E3E21D9F0B17}"/>
          </ac:spMkLst>
        </pc:spChg>
        <pc:picChg chg="del mod">
          <ac:chgData name="USEB - ARS - Fernando Lorca" userId="fd1a7e38-d0d2-4fe4-8c9d-b4cd8e1bb235" providerId="ADAL" clId="{7AAA9787-448B-43AD-ADF3-6D8118BA123B}" dt="2022-10-23T20:53:10.532" v="9" actId="478"/>
          <ac:picMkLst>
            <pc:docMk/>
            <pc:sldMk cId="4290406591" sldId="257"/>
            <ac:picMk id="3" creationId="{A570018E-D0D1-E309-4D31-9DA6BAE3B6CC}"/>
          </ac:picMkLst>
        </pc:picChg>
        <pc:picChg chg="add del mod modCrop">
          <ac:chgData name="USEB - ARS - Fernando Lorca" userId="fd1a7e38-d0d2-4fe4-8c9d-b4cd8e1bb235" providerId="ADAL" clId="{7AAA9787-448B-43AD-ADF3-6D8118BA123B}" dt="2022-10-23T20:59:30.710" v="65" actId="478"/>
          <ac:picMkLst>
            <pc:docMk/>
            <pc:sldMk cId="4290406591" sldId="257"/>
            <ac:picMk id="5" creationId="{FDB45BB5-2321-5456-E39C-5E2A0F5E1E86}"/>
          </ac:picMkLst>
        </pc:picChg>
        <pc:picChg chg="del">
          <ac:chgData name="USEB - ARS - Fernando Lorca" userId="fd1a7e38-d0d2-4fe4-8c9d-b4cd8e1bb235" providerId="ADAL" clId="{7AAA9787-448B-43AD-ADF3-6D8118BA123B}" dt="2022-10-23T21:00:22.899" v="73" actId="478"/>
          <ac:picMkLst>
            <pc:docMk/>
            <pc:sldMk cId="4290406591" sldId="257"/>
            <ac:picMk id="7" creationId="{7773E493-8172-D69A-D143-9369C9C46D38}"/>
          </ac:picMkLst>
        </pc:picChg>
        <pc:picChg chg="del">
          <ac:chgData name="USEB - ARS - Fernando Lorca" userId="fd1a7e38-d0d2-4fe4-8c9d-b4cd8e1bb235" providerId="ADAL" clId="{7AAA9787-448B-43AD-ADF3-6D8118BA123B}" dt="2022-10-23T21:00:22.358" v="72" actId="478"/>
          <ac:picMkLst>
            <pc:docMk/>
            <pc:sldMk cId="4290406591" sldId="257"/>
            <ac:picMk id="8" creationId="{E0AD454C-65B6-498B-6136-3470709DF24A}"/>
          </ac:picMkLst>
        </pc:picChg>
        <pc:picChg chg="add del mod modCrop">
          <ac:chgData name="USEB - ARS - Fernando Lorca" userId="fd1a7e38-d0d2-4fe4-8c9d-b4cd8e1bb235" providerId="ADAL" clId="{7AAA9787-448B-43AD-ADF3-6D8118BA123B}" dt="2022-10-23T20:56:47.735" v="42" actId="478"/>
          <ac:picMkLst>
            <pc:docMk/>
            <pc:sldMk cId="4290406591" sldId="257"/>
            <ac:picMk id="9" creationId="{297FC29D-C972-83CB-9B20-414186C63EB4}"/>
          </ac:picMkLst>
        </pc:picChg>
        <pc:picChg chg="add del mod">
          <ac:chgData name="USEB - ARS - Fernando Lorca" userId="fd1a7e38-d0d2-4fe4-8c9d-b4cd8e1bb235" providerId="ADAL" clId="{7AAA9787-448B-43AD-ADF3-6D8118BA123B}" dt="2022-10-23T20:55:46.985" v="26" actId="21"/>
          <ac:picMkLst>
            <pc:docMk/>
            <pc:sldMk cId="4290406591" sldId="257"/>
            <ac:picMk id="11" creationId="{FA0BD954-04A7-9277-6F08-FB3BBC3EC30E}"/>
          </ac:picMkLst>
        </pc:picChg>
        <pc:picChg chg="add del">
          <ac:chgData name="USEB - ARS - Fernando Lorca" userId="fd1a7e38-d0d2-4fe4-8c9d-b4cd8e1bb235" providerId="ADAL" clId="{7AAA9787-448B-43AD-ADF3-6D8118BA123B}" dt="2022-10-23T20:55:39.684" v="24" actId="478"/>
          <ac:picMkLst>
            <pc:docMk/>
            <pc:sldMk cId="4290406591" sldId="257"/>
            <ac:picMk id="13" creationId="{EE898700-C247-379D-DEA2-16868177C2DA}"/>
          </ac:picMkLst>
        </pc:picChg>
        <pc:picChg chg="add del mod">
          <ac:chgData name="USEB - ARS - Fernando Lorca" userId="fd1a7e38-d0d2-4fe4-8c9d-b4cd8e1bb235" providerId="ADAL" clId="{7AAA9787-448B-43AD-ADF3-6D8118BA123B}" dt="2022-10-23T20:57:38.682" v="55" actId="478"/>
          <ac:picMkLst>
            <pc:docMk/>
            <pc:sldMk cId="4290406591" sldId="257"/>
            <ac:picMk id="14" creationId="{90896621-AF22-2423-24E7-31A33B6DE881}"/>
          </ac:picMkLst>
        </pc:picChg>
        <pc:picChg chg="add del">
          <ac:chgData name="USEB - ARS - Fernando Lorca" userId="fd1a7e38-d0d2-4fe4-8c9d-b4cd8e1bb235" providerId="ADAL" clId="{7AAA9787-448B-43AD-ADF3-6D8118BA123B}" dt="2022-10-23T20:58:20.344" v="57" actId="22"/>
          <ac:picMkLst>
            <pc:docMk/>
            <pc:sldMk cId="4290406591" sldId="257"/>
            <ac:picMk id="16" creationId="{22DA3E25-FBB0-F841-8B21-2DBB4A276448}"/>
          </ac:picMkLst>
        </pc:picChg>
        <pc:picChg chg="add mod modCrop">
          <ac:chgData name="USEB - ARS - Fernando Lorca" userId="fd1a7e38-d0d2-4fe4-8c9d-b4cd8e1bb235" providerId="ADAL" clId="{7AAA9787-448B-43AD-ADF3-6D8118BA123B}" dt="2022-10-23T21:00:32.869" v="76" actId="1076"/>
          <ac:picMkLst>
            <pc:docMk/>
            <pc:sldMk cId="4290406591" sldId="257"/>
            <ac:picMk id="18" creationId="{C2DB7BE8-CCAF-9545-2AD2-CC71C5A693E4}"/>
          </ac:picMkLst>
        </pc:picChg>
        <pc:picChg chg="add mod">
          <ac:chgData name="USEB - ARS - Fernando Lorca" userId="fd1a7e38-d0d2-4fe4-8c9d-b4cd8e1bb235" providerId="ADAL" clId="{7AAA9787-448B-43AD-ADF3-6D8118BA123B}" dt="2022-10-23T21:00:24.055" v="74"/>
          <ac:picMkLst>
            <pc:docMk/>
            <pc:sldMk cId="4290406591" sldId="257"/>
            <ac:picMk id="19" creationId="{57BCC205-A0FF-C4F2-F681-6CF557AA4139}"/>
          </ac:picMkLst>
        </pc:picChg>
        <pc:picChg chg="add mod">
          <ac:chgData name="USEB - ARS - Fernando Lorca" userId="fd1a7e38-d0d2-4fe4-8c9d-b4cd8e1bb235" providerId="ADAL" clId="{7AAA9787-448B-43AD-ADF3-6D8118BA123B}" dt="2022-10-23T21:00:24.055" v="74"/>
          <ac:picMkLst>
            <pc:docMk/>
            <pc:sldMk cId="4290406591" sldId="257"/>
            <ac:picMk id="20" creationId="{81FBC46B-3502-7C6F-C79C-E552219E331F}"/>
          </ac:picMkLst>
        </pc:picChg>
      </pc:sldChg>
      <pc:sldChg chg="modSp mod ord">
        <pc:chgData name="USEB - ARS - Fernando Lorca" userId="fd1a7e38-d0d2-4fe4-8c9d-b4cd8e1bb235" providerId="ADAL" clId="{7AAA9787-448B-43AD-ADF3-6D8118BA123B}" dt="2022-10-23T21:37:28.274" v="561" actId="207"/>
        <pc:sldMkLst>
          <pc:docMk/>
          <pc:sldMk cId="4129921817" sldId="260"/>
        </pc:sldMkLst>
        <pc:spChg chg="mod">
          <ac:chgData name="USEB - ARS - Fernando Lorca" userId="fd1a7e38-d0d2-4fe4-8c9d-b4cd8e1bb235" providerId="ADAL" clId="{7AAA9787-448B-43AD-ADF3-6D8118BA123B}" dt="2022-10-23T21:37:28.274" v="561" actId="207"/>
          <ac:spMkLst>
            <pc:docMk/>
            <pc:sldMk cId="4129921817" sldId="260"/>
            <ac:spMk id="2" creationId="{F4DFE5E8-B9E9-1D5A-9580-F65295527B2A}"/>
          </ac:spMkLst>
        </pc:spChg>
        <pc:spChg chg="mod">
          <ac:chgData name="USEB - ARS - Fernando Lorca" userId="fd1a7e38-d0d2-4fe4-8c9d-b4cd8e1bb235" providerId="ADAL" clId="{7AAA9787-448B-43AD-ADF3-6D8118BA123B}" dt="2022-10-23T21:36:41.405" v="552" actId="1076"/>
          <ac:spMkLst>
            <pc:docMk/>
            <pc:sldMk cId="4129921817" sldId="260"/>
            <ac:spMk id="19" creationId="{C4CEE50E-1E05-9847-BFA4-B62100DAF20B}"/>
          </ac:spMkLst>
        </pc:spChg>
        <pc:picChg chg="mod">
          <ac:chgData name="USEB - ARS - Fernando Lorca" userId="fd1a7e38-d0d2-4fe4-8c9d-b4cd8e1bb235" providerId="ADAL" clId="{7AAA9787-448B-43AD-ADF3-6D8118BA123B}" dt="2022-10-23T21:36:45.421" v="553" actId="1076"/>
          <ac:picMkLst>
            <pc:docMk/>
            <pc:sldMk cId="4129921817" sldId="260"/>
            <ac:picMk id="16" creationId="{C42024E1-325F-9619-3B28-D1B2961FA6D9}"/>
          </ac:picMkLst>
        </pc:picChg>
      </pc:sldChg>
      <pc:sldChg chg="addSp delSp modSp add del mod ord">
        <pc:chgData name="USEB - ARS - Fernando Lorca" userId="fd1a7e38-d0d2-4fe4-8c9d-b4cd8e1bb235" providerId="ADAL" clId="{7AAA9787-448B-43AD-ADF3-6D8118BA123B}" dt="2022-10-23T21:52:14.501" v="723" actId="47"/>
        <pc:sldMkLst>
          <pc:docMk/>
          <pc:sldMk cId="2556297420" sldId="261"/>
        </pc:sldMkLst>
        <pc:spChg chg="mod">
          <ac:chgData name="USEB - ARS - Fernando Lorca" userId="fd1a7e38-d0d2-4fe4-8c9d-b4cd8e1bb235" providerId="ADAL" clId="{7AAA9787-448B-43AD-ADF3-6D8118BA123B}" dt="2022-10-23T21:47:16.789" v="672" actId="1076"/>
          <ac:spMkLst>
            <pc:docMk/>
            <pc:sldMk cId="2556297420" sldId="261"/>
            <ac:spMk id="16" creationId="{12EB53B5-E000-75D1-880B-B38AC4EDC053}"/>
          </ac:spMkLst>
        </pc:spChg>
        <pc:picChg chg="del">
          <ac:chgData name="USEB - ARS - Fernando Lorca" userId="fd1a7e38-d0d2-4fe4-8c9d-b4cd8e1bb235" providerId="ADAL" clId="{7AAA9787-448B-43AD-ADF3-6D8118BA123B}" dt="2022-10-23T21:38:43.569" v="565" actId="478"/>
          <ac:picMkLst>
            <pc:docMk/>
            <pc:sldMk cId="2556297420" sldId="261"/>
            <ac:picMk id="3" creationId="{E7551F97-33C9-B4C9-E36D-6399E7E4752B}"/>
          </ac:picMkLst>
        </pc:picChg>
        <pc:picChg chg="add del mod modCrop">
          <ac:chgData name="USEB - ARS - Fernando Lorca" userId="fd1a7e38-d0d2-4fe4-8c9d-b4cd8e1bb235" providerId="ADAL" clId="{7AAA9787-448B-43AD-ADF3-6D8118BA123B}" dt="2022-10-23T21:41:12.370" v="586" actId="21"/>
          <ac:picMkLst>
            <pc:docMk/>
            <pc:sldMk cId="2556297420" sldId="261"/>
            <ac:picMk id="4" creationId="{628C7014-88B2-FD7F-BBB5-86AFAAB03FFF}"/>
          </ac:picMkLst>
        </pc:picChg>
        <pc:picChg chg="add del mod modCrop">
          <ac:chgData name="USEB - ARS - Fernando Lorca" userId="fd1a7e38-d0d2-4fe4-8c9d-b4cd8e1bb235" providerId="ADAL" clId="{7AAA9787-448B-43AD-ADF3-6D8118BA123B}" dt="2022-10-23T21:41:44.208" v="590" actId="478"/>
          <ac:picMkLst>
            <pc:docMk/>
            <pc:sldMk cId="2556297420" sldId="261"/>
            <ac:picMk id="6" creationId="{C1450073-C1B8-3281-AC5F-9549BC9C4172}"/>
          </ac:picMkLst>
        </pc:picChg>
        <pc:picChg chg="add mod ord modCrop">
          <ac:chgData name="USEB - ARS - Fernando Lorca" userId="fd1a7e38-d0d2-4fe4-8c9d-b4cd8e1bb235" providerId="ADAL" clId="{7AAA9787-448B-43AD-ADF3-6D8118BA123B}" dt="2022-10-23T21:47:07.948" v="671" actId="1076"/>
          <ac:picMkLst>
            <pc:docMk/>
            <pc:sldMk cId="2556297420" sldId="261"/>
            <ac:picMk id="7" creationId="{3942FEDF-4DF8-5A13-B90A-88994EE8D802}"/>
          </ac:picMkLst>
        </pc:picChg>
        <pc:picChg chg="add del mod">
          <ac:chgData name="USEB - ARS - Fernando Lorca" userId="fd1a7e38-d0d2-4fe4-8c9d-b4cd8e1bb235" providerId="ADAL" clId="{7AAA9787-448B-43AD-ADF3-6D8118BA123B}" dt="2022-10-23T21:43:46.906" v="616"/>
          <ac:picMkLst>
            <pc:docMk/>
            <pc:sldMk cId="2556297420" sldId="261"/>
            <ac:picMk id="8" creationId="{8433C89D-1FD4-C280-2A95-FFD5F19727C9}"/>
          </ac:picMkLst>
        </pc:picChg>
        <pc:picChg chg="add del mod">
          <ac:chgData name="USEB - ARS - Fernando Lorca" userId="fd1a7e38-d0d2-4fe4-8c9d-b4cd8e1bb235" providerId="ADAL" clId="{7AAA9787-448B-43AD-ADF3-6D8118BA123B}" dt="2022-10-23T21:43:46.906" v="616"/>
          <ac:picMkLst>
            <pc:docMk/>
            <pc:sldMk cId="2556297420" sldId="261"/>
            <ac:picMk id="9" creationId="{0CCE0F7B-AD10-729F-D735-A45639083DF3}"/>
          </ac:picMkLst>
        </pc:picChg>
        <pc:picChg chg="add del mod">
          <ac:chgData name="USEB - ARS - Fernando Lorca" userId="fd1a7e38-d0d2-4fe4-8c9d-b4cd8e1bb235" providerId="ADAL" clId="{7AAA9787-448B-43AD-ADF3-6D8118BA123B}" dt="2022-10-23T21:43:52.006" v="620" actId="478"/>
          <ac:picMkLst>
            <pc:docMk/>
            <pc:sldMk cId="2556297420" sldId="261"/>
            <ac:picMk id="10" creationId="{74693616-7718-EC33-30AB-8596304B08D6}"/>
          </ac:picMkLst>
        </pc:picChg>
        <pc:picChg chg="add del mod">
          <ac:chgData name="USEB - ARS - Fernando Lorca" userId="fd1a7e38-d0d2-4fe4-8c9d-b4cd8e1bb235" providerId="ADAL" clId="{7AAA9787-448B-43AD-ADF3-6D8118BA123B}" dt="2022-10-23T21:43:52.006" v="620" actId="478"/>
          <ac:picMkLst>
            <pc:docMk/>
            <pc:sldMk cId="2556297420" sldId="261"/>
            <ac:picMk id="11" creationId="{14B0C63B-58A3-2428-4148-D8521D3BBD80}"/>
          </ac:picMkLst>
        </pc:picChg>
        <pc:picChg chg="add del">
          <ac:chgData name="USEB - ARS - Fernando Lorca" userId="fd1a7e38-d0d2-4fe4-8c9d-b4cd8e1bb235" providerId="ADAL" clId="{7AAA9787-448B-43AD-ADF3-6D8118BA123B}" dt="2022-10-23T21:43:48.500" v="618"/>
          <ac:picMkLst>
            <pc:docMk/>
            <pc:sldMk cId="2556297420" sldId="261"/>
            <ac:picMk id="12" creationId="{8B61C738-ED5D-7043-2AEE-AB175772176C}"/>
          </ac:picMkLst>
        </pc:picChg>
        <pc:picChg chg="add del mod">
          <ac:chgData name="USEB - ARS - Fernando Lorca" userId="fd1a7e38-d0d2-4fe4-8c9d-b4cd8e1bb235" providerId="ADAL" clId="{7AAA9787-448B-43AD-ADF3-6D8118BA123B}" dt="2022-10-23T21:45:08.317" v="637" actId="478"/>
          <ac:picMkLst>
            <pc:docMk/>
            <pc:sldMk cId="2556297420" sldId="261"/>
            <ac:picMk id="13" creationId="{CFD97D25-2C92-E4D8-B075-3E1E4B8F5E75}"/>
          </ac:picMkLst>
        </pc:picChg>
        <pc:picChg chg="add del mod">
          <ac:chgData name="USEB - ARS - Fernando Lorca" userId="fd1a7e38-d0d2-4fe4-8c9d-b4cd8e1bb235" providerId="ADAL" clId="{7AAA9787-448B-43AD-ADF3-6D8118BA123B}" dt="2022-10-23T21:45:08.317" v="637" actId="478"/>
          <ac:picMkLst>
            <pc:docMk/>
            <pc:sldMk cId="2556297420" sldId="261"/>
            <ac:picMk id="14" creationId="{5A4F3B96-3A94-5D21-17B3-F13618D21A5C}"/>
          </ac:picMkLst>
        </pc:picChg>
        <pc:picChg chg="add mod">
          <ac:chgData name="USEB - ARS - Fernando Lorca" userId="fd1a7e38-d0d2-4fe4-8c9d-b4cd8e1bb235" providerId="ADAL" clId="{7AAA9787-448B-43AD-ADF3-6D8118BA123B}" dt="2022-10-23T21:45:14.240" v="638"/>
          <ac:picMkLst>
            <pc:docMk/>
            <pc:sldMk cId="2556297420" sldId="261"/>
            <ac:picMk id="15" creationId="{AEF2C7CC-9988-D807-01B5-4A6AB2B96081}"/>
          </ac:picMkLst>
        </pc:picChg>
        <pc:picChg chg="add mod">
          <ac:chgData name="USEB - ARS - Fernando Lorca" userId="fd1a7e38-d0d2-4fe4-8c9d-b4cd8e1bb235" providerId="ADAL" clId="{7AAA9787-448B-43AD-ADF3-6D8118BA123B}" dt="2022-10-23T21:45:14.240" v="638"/>
          <ac:picMkLst>
            <pc:docMk/>
            <pc:sldMk cId="2556297420" sldId="261"/>
            <ac:picMk id="17" creationId="{23D380C8-868D-AE87-C061-193AA58E9E20}"/>
          </ac:picMkLst>
        </pc:picChg>
      </pc:sldChg>
      <pc:sldChg chg="del">
        <pc:chgData name="USEB - ARS - Fernando Lorca" userId="fd1a7e38-d0d2-4fe4-8c9d-b4cd8e1bb235" providerId="ADAL" clId="{7AAA9787-448B-43AD-ADF3-6D8118BA123B}" dt="2022-10-23T21:48:31.266" v="674" actId="47"/>
        <pc:sldMkLst>
          <pc:docMk/>
          <pc:sldMk cId="804132095" sldId="262"/>
        </pc:sldMkLst>
      </pc:sldChg>
      <pc:sldChg chg="addSp delSp modSp del mod">
        <pc:chgData name="USEB - ARS - Fernando Lorca" userId="fd1a7e38-d0d2-4fe4-8c9d-b4cd8e1bb235" providerId="ADAL" clId="{7AAA9787-448B-43AD-ADF3-6D8118BA123B}" dt="2022-10-23T21:17:12.431" v="304" actId="47"/>
        <pc:sldMkLst>
          <pc:docMk/>
          <pc:sldMk cId="886317212" sldId="263"/>
        </pc:sldMkLst>
        <pc:spChg chg="mod">
          <ac:chgData name="USEB - ARS - Fernando Lorca" userId="fd1a7e38-d0d2-4fe4-8c9d-b4cd8e1bb235" providerId="ADAL" clId="{7AAA9787-448B-43AD-ADF3-6D8118BA123B}" dt="2022-10-23T21:13:08.557" v="282" actId="1076"/>
          <ac:spMkLst>
            <pc:docMk/>
            <pc:sldMk cId="886317212" sldId="263"/>
            <ac:spMk id="6" creationId="{DE585003-D381-CC56-595F-ACAA14ADCB1B}"/>
          </ac:spMkLst>
        </pc:spChg>
        <pc:picChg chg="add mod modCrop">
          <ac:chgData name="USEB - ARS - Fernando Lorca" userId="fd1a7e38-d0d2-4fe4-8c9d-b4cd8e1bb235" providerId="ADAL" clId="{7AAA9787-448B-43AD-ADF3-6D8118BA123B}" dt="2022-10-23T21:13:03.980" v="281" actId="1037"/>
          <ac:picMkLst>
            <pc:docMk/>
            <pc:sldMk cId="886317212" sldId="263"/>
            <ac:picMk id="2" creationId="{99D0D589-8F27-F6D4-821A-B2FFAB2D6E25}"/>
          </ac:picMkLst>
        </pc:picChg>
        <pc:picChg chg="add del">
          <ac:chgData name="USEB - ARS - Fernando Lorca" userId="fd1a7e38-d0d2-4fe4-8c9d-b4cd8e1bb235" providerId="ADAL" clId="{7AAA9787-448B-43AD-ADF3-6D8118BA123B}" dt="2022-10-23T21:15:30.585" v="285" actId="22"/>
          <ac:picMkLst>
            <pc:docMk/>
            <pc:sldMk cId="886317212" sldId="263"/>
            <ac:picMk id="4" creationId="{A2388C6D-1FDB-2AD9-E89D-028F394B36EE}"/>
          </ac:picMkLst>
        </pc:picChg>
        <pc:picChg chg="del">
          <ac:chgData name="USEB - ARS - Fernando Lorca" userId="fd1a7e38-d0d2-4fe4-8c9d-b4cd8e1bb235" providerId="ADAL" clId="{7AAA9787-448B-43AD-ADF3-6D8118BA123B}" dt="2022-10-23T21:04:10.228" v="88" actId="478"/>
          <ac:picMkLst>
            <pc:docMk/>
            <pc:sldMk cId="886317212" sldId="263"/>
            <ac:picMk id="5" creationId="{93502F5E-7E1D-0070-A19D-E436BEF7E8EE}"/>
          </ac:picMkLst>
        </pc:picChg>
      </pc:sldChg>
      <pc:sldChg chg="addSp delSp modSp new mod">
        <pc:chgData name="USEB - ARS - Fernando Lorca" userId="fd1a7e38-d0d2-4fe4-8c9d-b4cd8e1bb235" providerId="ADAL" clId="{7AAA9787-448B-43AD-ADF3-6D8118BA123B}" dt="2022-10-23T20:22:04.776" v="3" actId="931"/>
        <pc:sldMkLst>
          <pc:docMk/>
          <pc:sldMk cId="3109059738" sldId="264"/>
        </pc:sldMkLst>
        <pc:spChg chg="del">
          <ac:chgData name="USEB - ARS - Fernando Lorca" userId="fd1a7e38-d0d2-4fe4-8c9d-b4cd8e1bb235" providerId="ADAL" clId="{7AAA9787-448B-43AD-ADF3-6D8118BA123B}" dt="2022-10-23T20:21:50.012" v="1" actId="478"/>
          <ac:spMkLst>
            <pc:docMk/>
            <pc:sldMk cId="3109059738" sldId="264"/>
            <ac:spMk id="2" creationId="{548E6260-6ED3-38A3-1F1D-559398017A78}"/>
          </ac:spMkLst>
        </pc:spChg>
        <pc:spChg chg="del">
          <ac:chgData name="USEB - ARS - Fernando Lorca" userId="fd1a7e38-d0d2-4fe4-8c9d-b4cd8e1bb235" providerId="ADAL" clId="{7AAA9787-448B-43AD-ADF3-6D8118BA123B}" dt="2022-10-23T20:21:51.387" v="2" actId="478"/>
          <ac:spMkLst>
            <pc:docMk/>
            <pc:sldMk cId="3109059738" sldId="264"/>
            <ac:spMk id="3" creationId="{288C1477-55F4-D57C-77A8-2AA1BD592522}"/>
          </ac:spMkLst>
        </pc:spChg>
        <pc:picChg chg="add mod">
          <ac:chgData name="USEB - ARS - Fernando Lorca" userId="fd1a7e38-d0d2-4fe4-8c9d-b4cd8e1bb235" providerId="ADAL" clId="{7AAA9787-448B-43AD-ADF3-6D8118BA123B}" dt="2022-10-23T20:22:04.776" v="3" actId="931"/>
          <ac:picMkLst>
            <pc:docMk/>
            <pc:sldMk cId="3109059738" sldId="264"/>
            <ac:picMk id="5" creationId="{DAD92794-537A-16F5-12C0-4E1735326CF1}"/>
          </ac:picMkLst>
        </pc:picChg>
      </pc:sldChg>
      <pc:sldChg chg="addSp new del mod">
        <pc:chgData name="USEB - ARS - Fernando Lorca" userId="fd1a7e38-d0d2-4fe4-8c9d-b4cd8e1bb235" providerId="ADAL" clId="{7AAA9787-448B-43AD-ADF3-6D8118BA123B}" dt="2022-10-23T20:55:57.675" v="29" actId="47"/>
        <pc:sldMkLst>
          <pc:docMk/>
          <pc:sldMk cId="1083542501" sldId="265"/>
        </pc:sldMkLst>
        <pc:picChg chg="add">
          <ac:chgData name="USEB - ARS - Fernando Lorca" userId="fd1a7e38-d0d2-4fe4-8c9d-b4cd8e1bb235" providerId="ADAL" clId="{7AAA9787-448B-43AD-ADF3-6D8118BA123B}" dt="2022-10-23T20:55:34.239" v="23" actId="22"/>
          <ac:picMkLst>
            <pc:docMk/>
            <pc:sldMk cId="1083542501" sldId="265"/>
            <ac:picMk id="3" creationId="{8BA9D009-0AE1-2FBC-8B64-1F4ACA2D910E}"/>
          </ac:picMkLst>
        </pc:picChg>
      </pc:sldChg>
      <pc:sldChg chg="addSp delSp modSp new add del mod">
        <pc:chgData name="USEB - ARS - Fernando Lorca" userId="fd1a7e38-d0d2-4fe4-8c9d-b4cd8e1bb235" providerId="ADAL" clId="{7AAA9787-448B-43AD-ADF3-6D8118BA123B}" dt="2022-10-23T21:21:26.891" v="368" actId="47"/>
        <pc:sldMkLst>
          <pc:docMk/>
          <pc:sldMk cId="2632931721" sldId="266"/>
        </pc:sldMkLst>
        <pc:picChg chg="add del mod modCrop">
          <ac:chgData name="USEB - ARS - Fernando Lorca" userId="fd1a7e38-d0d2-4fe4-8c9d-b4cd8e1bb235" providerId="ADAL" clId="{7AAA9787-448B-43AD-ADF3-6D8118BA123B}" dt="2022-10-23T20:57:26.186" v="51" actId="21"/>
          <ac:picMkLst>
            <pc:docMk/>
            <pc:sldMk cId="2632931721" sldId="266"/>
            <ac:picMk id="2" creationId="{F3DA5053-FEA5-18E2-6F21-EF0EE9C688F7}"/>
          </ac:picMkLst>
        </pc:picChg>
        <pc:picChg chg="add">
          <ac:chgData name="USEB - ARS - Fernando Lorca" userId="fd1a7e38-d0d2-4fe4-8c9d-b4cd8e1bb235" providerId="ADAL" clId="{7AAA9787-448B-43AD-ADF3-6D8118BA123B}" dt="2022-10-23T21:02:33.747" v="77" actId="22"/>
          <ac:picMkLst>
            <pc:docMk/>
            <pc:sldMk cId="2632931721" sldId="266"/>
            <ac:picMk id="4" creationId="{9C5303E5-0CA3-6CDB-2555-6C41C6281C6A}"/>
          </ac:picMkLst>
        </pc:picChg>
        <pc:picChg chg="add del">
          <ac:chgData name="USEB - ARS - Fernando Lorca" userId="fd1a7e38-d0d2-4fe4-8c9d-b4cd8e1bb235" providerId="ADAL" clId="{7AAA9787-448B-43AD-ADF3-6D8118BA123B}" dt="2022-10-23T21:05:26.914" v="92" actId="478"/>
          <ac:picMkLst>
            <pc:docMk/>
            <pc:sldMk cId="2632931721" sldId="266"/>
            <ac:picMk id="6" creationId="{04731FBF-4497-5309-4225-953F9022F9C2}"/>
          </ac:picMkLst>
        </pc:picChg>
        <pc:picChg chg="add del">
          <ac:chgData name="USEB - ARS - Fernando Lorca" userId="fd1a7e38-d0d2-4fe4-8c9d-b4cd8e1bb235" providerId="ADAL" clId="{7AAA9787-448B-43AD-ADF3-6D8118BA123B}" dt="2022-10-23T21:05:25.393" v="91" actId="21"/>
          <ac:picMkLst>
            <pc:docMk/>
            <pc:sldMk cId="2632931721" sldId="266"/>
            <ac:picMk id="8" creationId="{D222C2B7-9CB0-B0CA-C6E5-FCE6B19B8126}"/>
          </ac:picMkLst>
        </pc:picChg>
        <pc:picChg chg="add del mod">
          <ac:chgData name="USEB - ARS - Fernando Lorca" userId="fd1a7e38-d0d2-4fe4-8c9d-b4cd8e1bb235" providerId="ADAL" clId="{7AAA9787-448B-43AD-ADF3-6D8118BA123B}" dt="2022-10-23T21:05:33.369" v="94"/>
          <ac:picMkLst>
            <pc:docMk/>
            <pc:sldMk cId="2632931721" sldId="266"/>
            <ac:picMk id="9" creationId="{6E46AEBF-B99E-6245-73E4-3F5A0F97194C}"/>
          </ac:picMkLst>
        </pc:picChg>
        <pc:picChg chg="add del mod">
          <ac:chgData name="USEB - ARS - Fernando Lorca" userId="fd1a7e38-d0d2-4fe4-8c9d-b4cd8e1bb235" providerId="ADAL" clId="{7AAA9787-448B-43AD-ADF3-6D8118BA123B}" dt="2022-10-23T21:06:56.244" v="105" actId="21"/>
          <ac:picMkLst>
            <pc:docMk/>
            <pc:sldMk cId="2632931721" sldId="266"/>
            <ac:picMk id="10" creationId="{5E606F85-F4A7-5725-6E61-1577B8079692}"/>
          </ac:picMkLst>
        </pc:picChg>
        <pc:picChg chg="add del">
          <ac:chgData name="USEB - ARS - Fernando Lorca" userId="fd1a7e38-d0d2-4fe4-8c9d-b4cd8e1bb235" providerId="ADAL" clId="{7AAA9787-448B-43AD-ADF3-6D8118BA123B}" dt="2022-10-23T21:06:52.208" v="102" actId="21"/>
          <ac:picMkLst>
            <pc:docMk/>
            <pc:sldMk cId="2632931721" sldId="266"/>
            <ac:picMk id="12" creationId="{16E93782-5383-DB08-2419-A2B22AC490AD}"/>
          </ac:picMkLst>
        </pc:picChg>
        <pc:picChg chg="add del">
          <ac:chgData name="USEB - ARS - Fernando Lorca" userId="fd1a7e38-d0d2-4fe4-8c9d-b4cd8e1bb235" providerId="ADAL" clId="{7AAA9787-448B-43AD-ADF3-6D8118BA123B}" dt="2022-10-23T21:06:44.646" v="98" actId="21"/>
          <ac:picMkLst>
            <pc:docMk/>
            <pc:sldMk cId="2632931721" sldId="266"/>
            <ac:picMk id="14" creationId="{18555CB2-0EE6-2BC9-7923-88F0CC23A886}"/>
          </ac:picMkLst>
        </pc:picChg>
      </pc:sldChg>
      <pc:sldChg chg="addSp delSp modSp new del mod">
        <pc:chgData name="USEB - ARS - Fernando Lorca" userId="fd1a7e38-d0d2-4fe4-8c9d-b4cd8e1bb235" providerId="ADAL" clId="{7AAA9787-448B-43AD-ADF3-6D8118BA123B}" dt="2022-10-23T21:52:12.955" v="720" actId="47"/>
        <pc:sldMkLst>
          <pc:docMk/>
          <pc:sldMk cId="452792112" sldId="267"/>
        </pc:sldMkLst>
        <pc:picChg chg="add del mod modCrop">
          <ac:chgData name="USEB - ARS - Fernando Lorca" userId="fd1a7e38-d0d2-4fe4-8c9d-b4cd8e1bb235" providerId="ADAL" clId="{7AAA9787-448B-43AD-ADF3-6D8118BA123B}" dt="2022-10-23T21:08:58.688" v="113" actId="21"/>
          <ac:picMkLst>
            <pc:docMk/>
            <pc:sldMk cId="452792112" sldId="267"/>
            <ac:picMk id="3" creationId="{2C41169B-C669-D512-0D0D-82FAA5E7E2B4}"/>
          </ac:picMkLst>
        </pc:picChg>
      </pc:sldChg>
      <pc:sldChg chg="addSp delSp modSp new del mod">
        <pc:chgData name="USEB - ARS - Fernando Lorca" userId="fd1a7e38-d0d2-4fe4-8c9d-b4cd8e1bb235" providerId="ADAL" clId="{7AAA9787-448B-43AD-ADF3-6D8118BA123B}" dt="2022-10-23T21:52:12.753" v="719" actId="47"/>
        <pc:sldMkLst>
          <pc:docMk/>
          <pc:sldMk cId="2851220754" sldId="268"/>
        </pc:sldMkLst>
        <pc:picChg chg="add del mod modCrop">
          <ac:chgData name="USEB - ARS - Fernando Lorca" userId="fd1a7e38-d0d2-4fe4-8c9d-b4cd8e1bb235" providerId="ADAL" clId="{7AAA9787-448B-43AD-ADF3-6D8118BA123B}" dt="2022-10-23T21:10:04.784" v="127" actId="21"/>
          <ac:picMkLst>
            <pc:docMk/>
            <pc:sldMk cId="2851220754" sldId="268"/>
            <ac:picMk id="2" creationId="{97F1C5E4-EA53-6ED6-C293-20B1A8760800}"/>
          </ac:picMkLst>
        </pc:picChg>
        <pc:picChg chg="add del mod modCrop">
          <ac:chgData name="USEB - ARS - Fernando Lorca" userId="fd1a7e38-d0d2-4fe4-8c9d-b4cd8e1bb235" providerId="ADAL" clId="{7AAA9787-448B-43AD-ADF3-6D8118BA123B}" dt="2022-10-23T21:26:25.317" v="417" actId="21"/>
          <ac:picMkLst>
            <pc:docMk/>
            <pc:sldMk cId="2851220754" sldId="268"/>
            <ac:picMk id="4" creationId="{9E74AC91-D440-5397-841E-CD35B14A0306}"/>
          </ac:picMkLst>
        </pc:picChg>
        <pc:picChg chg="add del">
          <ac:chgData name="USEB - ARS - Fernando Lorca" userId="fd1a7e38-d0d2-4fe4-8c9d-b4cd8e1bb235" providerId="ADAL" clId="{7AAA9787-448B-43AD-ADF3-6D8118BA123B}" dt="2022-10-23T21:33:38.041" v="483" actId="478"/>
          <ac:picMkLst>
            <pc:docMk/>
            <pc:sldMk cId="2851220754" sldId="268"/>
            <ac:picMk id="6" creationId="{C63F1AEF-0389-83EA-B95E-6DB3412FFAAB}"/>
          </ac:picMkLst>
        </pc:picChg>
        <pc:picChg chg="add del">
          <ac:chgData name="USEB - ARS - Fernando Lorca" userId="fd1a7e38-d0d2-4fe4-8c9d-b4cd8e1bb235" providerId="ADAL" clId="{7AAA9787-448B-43AD-ADF3-6D8118BA123B}" dt="2022-10-23T21:33:36.773" v="482" actId="21"/>
          <ac:picMkLst>
            <pc:docMk/>
            <pc:sldMk cId="2851220754" sldId="268"/>
            <ac:picMk id="8" creationId="{B6AD8571-5307-C229-801C-5199A9244A31}"/>
          </ac:picMkLst>
        </pc:picChg>
        <pc:picChg chg="add del mod modCrop">
          <ac:chgData name="USEB - ARS - Fernando Lorca" userId="fd1a7e38-d0d2-4fe4-8c9d-b4cd8e1bb235" providerId="ADAL" clId="{7AAA9787-448B-43AD-ADF3-6D8118BA123B}" dt="2022-10-23T21:33:57.612" v="489" actId="21"/>
          <ac:picMkLst>
            <pc:docMk/>
            <pc:sldMk cId="2851220754" sldId="268"/>
            <ac:picMk id="9" creationId="{6BF06F6A-528A-8D81-BA76-C60446EBFC13}"/>
          </ac:picMkLst>
        </pc:picChg>
      </pc:sldChg>
      <pc:sldChg chg="addSp delSp modSp new del mod">
        <pc:chgData name="USEB - ARS - Fernando Lorca" userId="fd1a7e38-d0d2-4fe4-8c9d-b4cd8e1bb235" providerId="ADAL" clId="{7AAA9787-448B-43AD-ADF3-6D8118BA123B}" dt="2022-10-23T21:52:12.532" v="718" actId="47"/>
        <pc:sldMkLst>
          <pc:docMk/>
          <pc:sldMk cId="2483142493" sldId="269"/>
        </pc:sldMkLst>
        <pc:picChg chg="add del mod modCrop">
          <ac:chgData name="USEB - ARS - Fernando Lorca" userId="fd1a7e38-d0d2-4fe4-8c9d-b4cd8e1bb235" providerId="ADAL" clId="{7AAA9787-448B-43AD-ADF3-6D8118BA123B}" dt="2022-10-23T21:16:05.471" v="290" actId="21"/>
          <ac:picMkLst>
            <pc:docMk/>
            <pc:sldMk cId="2483142493" sldId="269"/>
            <ac:picMk id="2" creationId="{C90A52B9-03A9-DAC6-4AC6-95694A10547B}"/>
          </ac:picMkLst>
        </pc:picChg>
        <pc:picChg chg="add del mod modCrop">
          <ac:chgData name="USEB - ARS - Fernando Lorca" userId="fd1a7e38-d0d2-4fe4-8c9d-b4cd8e1bb235" providerId="ADAL" clId="{7AAA9787-448B-43AD-ADF3-6D8118BA123B}" dt="2022-10-23T21:21:28.877" v="379" actId="21"/>
          <ac:picMkLst>
            <pc:docMk/>
            <pc:sldMk cId="2483142493" sldId="269"/>
            <ac:picMk id="4" creationId="{718727B1-0A2B-7A8B-5802-BF1FB6A2B03F}"/>
          </ac:picMkLst>
        </pc:picChg>
        <pc:picChg chg="add del mod modCrop">
          <ac:chgData name="USEB - ARS - Fernando Lorca" userId="fd1a7e38-d0d2-4fe4-8c9d-b4cd8e1bb235" providerId="ADAL" clId="{7AAA9787-448B-43AD-ADF3-6D8118BA123B}" dt="2022-10-23T21:34:26.860" v="499" actId="21"/>
          <ac:picMkLst>
            <pc:docMk/>
            <pc:sldMk cId="2483142493" sldId="269"/>
            <ac:picMk id="6" creationId="{C62F3101-B4F2-5766-EED2-1FD167738507}"/>
          </ac:picMkLst>
        </pc:picChg>
        <pc:picChg chg="add del mod modCrop">
          <ac:chgData name="USEB - ARS - Fernando Lorca" userId="fd1a7e38-d0d2-4fe4-8c9d-b4cd8e1bb235" providerId="ADAL" clId="{7AAA9787-448B-43AD-ADF3-6D8118BA123B}" dt="2022-10-23T21:49:13.116" v="684" actId="21"/>
          <ac:picMkLst>
            <pc:docMk/>
            <pc:sldMk cId="2483142493" sldId="269"/>
            <ac:picMk id="8" creationId="{649971FE-8EB3-3C8E-0202-425D4F11EE16}"/>
          </ac:picMkLst>
        </pc:picChg>
      </pc:sldChg>
      <pc:sldChg chg="addSp modSp new add del">
        <pc:chgData name="USEB - ARS - Fernando Lorca" userId="fd1a7e38-d0d2-4fe4-8c9d-b4cd8e1bb235" providerId="ADAL" clId="{7AAA9787-448B-43AD-ADF3-6D8118BA123B}" dt="2022-10-23T21:21:27.050" v="369" actId="47"/>
        <pc:sldMkLst>
          <pc:docMk/>
          <pc:sldMk cId="1472030445" sldId="270"/>
        </pc:sldMkLst>
        <pc:picChg chg="add mod">
          <ac:chgData name="USEB - ARS - Fernando Lorca" userId="fd1a7e38-d0d2-4fe4-8c9d-b4cd8e1bb235" providerId="ADAL" clId="{7AAA9787-448B-43AD-ADF3-6D8118BA123B}" dt="2022-10-23T21:06:57.822" v="106"/>
          <ac:picMkLst>
            <pc:docMk/>
            <pc:sldMk cId="1472030445" sldId="270"/>
            <ac:picMk id="2" creationId="{C5A795F0-F65B-CCAA-3EF7-A1478F35CBDF}"/>
          </ac:picMkLst>
        </pc:picChg>
      </pc:sldChg>
      <pc:sldChg chg="addSp delSp modSp add del mod ord setBg">
        <pc:chgData name="USEB - ARS - Fernando Lorca" userId="fd1a7e38-d0d2-4fe4-8c9d-b4cd8e1bb235" providerId="ADAL" clId="{7AAA9787-448B-43AD-ADF3-6D8118BA123B}" dt="2022-10-23T21:24:10.951" v="404" actId="47"/>
        <pc:sldMkLst>
          <pc:docMk/>
          <pc:sldMk cId="86639443" sldId="271"/>
        </pc:sldMkLst>
        <pc:spChg chg="add del mod ord">
          <ac:chgData name="USEB - ARS - Fernando Lorca" userId="fd1a7e38-d0d2-4fe4-8c9d-b4cd8e1bb235" providerId="ADAL" clId="{7AAA9787-448B-43AD-ADF3-6D8118BA123B}" dt="2022-10-23T21:16:27.473" v="297" actId="478"/>
          <ac:spMkLst>
            <pc:docMk/>
            <pc:sldMk cId="86639443" sldId="271"/>
            <ac:spMk id="4" creationId="{F014CA41-3B94-7044-9E3E-56782D9BC91F}"/>
          </ac:spMkLst>
        </pc:spChg>
        <pc:spChg chg="add del mod">
          <ac:chgData name="USEB - ARS - Fernando Lorca" userId="fd1a7e38-d0d2-4fe4-8c9d-b4cd8e1bb235" providerId="ADAL" clId="{7AAA9787-448B-43AD-ADF3-6D8118BA123B}" dt="2022-10-23T21:19:04.011" v="325" actId="21"/>
          <ac:spMkLst>
            <pc:docMk/>
            <pc:sldMk cId="86639443" sldId="271"/>
            <ac:spMk id="6" creationId="{DE585003-D381-CC56-595F-ACAA14ADCB1B}"/>
          </ac:spMkLst>
        </pc:spChg>
        <pc:spChg chg="add del mod">
          <ac:chgData name="USEB - ARS - Fernando Lorca" userId="fd1a7e38-d0d2-4fe4-8c9d-b4cd8e1bb235" providerId="ADAL" clId="{7AAA9787-448B-43AD-ADF3-6D8118BA123B}" dt="2022-10-23T21:19:03.001" v="323"/>
          <ac:spMkLst>
            <pc:docMk/>
            <pc:sldMk cId="86639443" sldId="271"/>
            <ac:spMk id="11" creationId="{565422D8-320E-BCEA-D8D7-5E806CEF2699}"/>
          </ac:spMkLst>
        </pc:spChg>
        <pc:picChg chg="del">
          <ac:chgData name="USEB - ARS - Fernando Lorca" userId="fd1a7e38-d0d2-4fe4-8c9d-b4cd8e1bb235" providerId="ADAL" clId="{7AAA9787-448B-43AD-ADF3-6D8118BA123B}" dt="2022-10-23T21:10:08.360" v="128" actId="478"/>
          <ac:picMkLst>
            <pc:docMk/>
            <pc:sldMk cId="86639443" sldId="271"/>
            <ac:picMk id="2" creationId="{99D0D589-8F27-F6D4-821A-B2FFAB2D6E25}"/>
          </ac:picMkLst>
        </pc:picChg>
        <pc:picChg chg="add del mod ord">
          <ac:chgData name="USEB - ARS - Fernando Lorca" userId="fd1a7e38-d0d2-4fe4-8c9d-b4cd8e1bb235" providerId="ADAL" clId="{7AAA9787-448B-43AD-ADF3-6D8118BA123B}" dt="2022-10-23T21:16:14.945" v="291" actId="478"/>
          <ac:picMkLst>
            <pc:docMk/>
            <pc:sldMk cId="86639443" sldId="271"/>
            <ac:picMk id="3" creationId="{959C3D24-6028-D0C7-45B5-F818745C6FED}"/>
          </ac:picMkLst>
        </pc:picChg>
        <pc:picChg chg="add mod modCrop">
          <ac:chgData name="USEB - ARS - Fernando Lorca" userId="fd1a7e38-d0d2-4fe4-8c9d-b4cd8e1bb235" providerId="ADAL" clId="{7AAA9787-448B-43AD-ADF3-6D8118BA123B}" dt="2022-10-23T21:19:03.460" v="324" actId="1076"/>
          <ac:picMkLst>
            <pc:docMk/>
            <pc:sldMk cId="86639443" sldId="271"/>
            <ac:picMk id="5" creationId="{86568C1A-75A1-16C0-A767-D0CA4D88D3E0}"/>
          </ac:picMkLst>
        </pc:picChg>
        <pc:picChg chg="del mod">
          <ac:chgData name="USEB - ARS - Fernando Lorca" userId="fd1a7e38-d0d2-4fe4-8c9d-b4cd8e1bb235" providerId="ADAL" clId="{7AAA9787-448B-43AD-ADF3-6D8118BA123B}" dt="2022-10-23T21:16:34.658" v="298" actId="478"/>
          <ac:picMkLst>
            <pc:docMk/>
            <pc:sldMk cId="86639443" sldId="271"/>
            <ac:picMk id="7" creationId="{A41F6176-5E07-EE8F-D4C1-2525782E5E2B}"/>
          </ac:picMkLst>
        </pc:picChg>
        <pc:picChg chg="del mod">
          <ac:chgData name="USEB - ARS - Fernando Lorca" userId="fd1a7e38-d0d2-4fe4-8c9d-b4cd8e1bb235" providerId="ADAL" clId="{7AAA9787-448B-43AD-ADF3-6D8118BA123B}" dt="2022-10-23T21:16:34.658" v="298" actId="478"/>
          <ac:picMkLst>
            <pc:docMk/>
            <pc:sldMk cId="86639443" sldId="271"/>
            <ac:picMk id="8" creationId="{8A32E357-9F97-4CBA-7F57-C074A3CA76CC}"/>
          </ac:picMkLst>
        </pc:picChg>
        <pc:picChg chg="add mod">
          <ac:chgData name="USEB - ARS - Fernando Lorca" userId="fd1a7e38-d0d2-4fe4-8c9d-b4cd8e1bb235" providerId="ADAL" clId="{7AAA9787-448B-43AD-ADF3-6D8118BA123B}" dt="2022-10-23T21:16:41.714" v="299"/>
          <ac:picMkLst>
            <pc:docMk/>
            <pc:sldMk cId="86639443" sldId="271"/>
            <ac:picMk id="9" creationId="{709335D1-BA72-7D1B-75A5-F9F5CDAF064B}"/>
          </ac:picMkLst>
        </pc:picChg>
        <pc:picChg chg="add mod">
          <ac:chgData name="USEB - ARS - Fernando Lorca" userId="fd1a7e38-d0d2-4fe4-8c9d-b4cd8e1bb235" providerId="ADAL" clId="{7AAA9787-448B-43AD-ADF3-6D8118BA123B}" dt="2022-10-23T21:16:41.714" v="299"/>
          <ac:picMkLst>
            <pc:docMk/>
            <pc:sldMk cId="86639443" sldId="271"/>
            <ac:picMk id="10" creationId="{C5785556-CDAB-0E93-2817-EA912BF36211}"/>
          </ac:picMkLst>
        </pc:picChg>
      </pc:sldChg>
      <pc:sldChg chg="addSp delSp modSp add del mod ord setBg">
        <pc:chgData name="USEB - ARS - Fernando Lorca" userId="fd1a7e38-d0d2-4fe4-8c9d-b4cd8e1bb235" providerId="ADAL" clId="{7AAA9787-448B-43AD-ADF3-6D8118BA123B}" dt="2022-10-23T21:23:51.775" v="403"/>
        <pc:sldMkLst>
          <pc:docMk/>
          <pc:sldMk cId="1559563439" sldId="272"/>
        </pc:sldMkLst>
        <pc:spChg chg="mod">
          <ac:chgData name="USEB - ARS - Fernando Lorca" userId="fd1a7e38-d0d2-4fe4-8c9d-b4cd8e1bb235" providerId="ADAL" clId="{7AAA9787-448B-43AD-ADF3-6D8118BA123B}" dt="2022-10-23T21:23:47.780" v="401" actId="1076"/>
          <ac:spMkLst>
            <pc:docMk/>
            <pc:sldMk cId="1559563439" sldId="272"/>
            <ac:spMk id="6" creationId="{DE585003-D381-CC56-595F-ACAA14ADCB1B}"/>
          </ac:spMkLst>
        </pc:spChg>
        <pc:picChg chg="add del mod">
          <ac:chgData name="USEB - ARS - Fernando Lorca" userId="fd1a7e38-d0d2-4fe4-8c9d-b4cd8e1bb235" providerId="ADAL" clId="{7AAA9787-448B-43AD-ADF3-6D8118BA123B}" dt="2022-10-23T21:22:33.611" v="388" actId="478"/>
          <ac:picMkLst>
            <pc:docMk/>
            <pc:sldMk cId="1559563439" sldId="272"/>
            <ac:picMk id="2" creationId="{72F55F4E-D786-21B1-A88A-7B4DDCA3B9E7}"/>
          </ac:picMkLst>
        </pc:picChg>
        <pc:picChg chg="add del">
          <ac:chgData name="USEB - ARS - Fernando Lorca" userId="fd1a7e38-d0d2-4fe4-8c9d-b4cd8e1bb235" providerId="ADAL" clId="{7AAA9787-448B-43AD-ADF3-6D8118BA123B}" dt="2022-10-23T21:22:56.076" v="390" actId="478"/>
          <ac:picMkLst>
            <pc:docMk/>
            <pc:sldMk cId="1559563439" sldId="272"/>
            <ac:picMk id="4" creationId="{9D6FF9EB-3B70-AD9A-7676-C7F67F30F686}"/>
          </ac:picMkLst>
        </pc:picChg>
        <pc:picChg chg="add del">
          <ac:chgData name="USEB - ARS - Fernando Lorca" userId="fd1a7e38-d0d2-4fe4-8c9d-b4cd8e1bb235" providerId="ADAL" clId="{7AAA9787-448B-43AD-ADF3-6D8118BA123B}" dt="2022-10-23T21:21:29.018" v="380" actId="478"/>
          <ac:picMkLst>
            <pc:docMk/>
            <pc:sldMk cId="1559563439" sldId="272"/>
            <ac:picMk id="5" creationId="{86568C1A-75A1-16C0-A767-D0CA4D88D3E0}"/>
          </ac:picMkLst>
        </pc:picChg>
        <pc:picChg chg="add mod ord modCrop">
          <ac:chgData name="USEB - ARS - Fernando Lorca" userId="fd1a7e38-d0d2-4fe4-8c9d-b4cd8e1bb235" providerId="ADAL" clId="{7AAA9787-448B-43AD-ADF3-6D8118BA123B}" dt="2022-10-23T21:23:36.176" v="400" actId="167"/>
          <ac:picMkLst>
            <pc:docMk/>
            <pc:sldMk cId="1559563439" sldId="272"/>
            <ac:picMk id="8" creationId="{EC4015E5-A37C-9850-10DC-7268A6D2EDFF}"/>
          </ac:picMkLst>
        </pc:picChg>
      </pc:sldChg>
      <pc:sldChg chg="addSp delSp modSp add mod ord setBg">
        <pc:chgData name="USEB - ARS - Fernando Lorca" userId="fd1a7e38-d0d2-4fe4-8c9d-b4cd8e1bb235" providerId="ADAL" clId="{7AAA9787-448B-43AD-ADF3-6D8118BA123B}" dt="2022-10-23T21:35:42.919" v="543"/>
        <pc:sldMkLst>
          <pc:docMk/>
          <pc:sldMk cId="1490987999" sldId="273"/>
        </pc:sldMkLst>
        <pc:spChg chg="del">
          <ac:chgData name="USEB - ARS - Fernando Lorca" userId="fd1a7e38-d0d2-4fe4-8c9d-b4cd8e1bb235" providerId="ADAL" clId="{7AAA9787-448B-43AD-ADF3-6D8118BA123B}" dt="2022-10-23T21:31:23.029" v="475" actId="478"/>
          <ac:spMkLst>
            <pc:docMk/>
            <pc:sldMk cId="1490987999" sldId="273"/>
            <ac:spMk id="3" creationId="{61697DD2-6A47-5FA3-94B0-33D5EDC1E615}"/>
          </ac:spMkLst>
        </pc:spChg>
        <pc:spChg chg="mod">
          <ac:chgData name="USEB - ARS - Fernando Lorca" userId="fd1a7e38-d0d2-4fe4-8c9d-b4cd8e1bb235" providerId="ADAL" clId="{7AAA9787-448B-43AD-ADF3-6D8118BA123B}" dt="2022-10-23T21:35:23.299" v="538" actId="12789"/>
          <ac:spMkLst>
            <pc:docMk/>
            <pc:sldMk cId="1490987999" sldId="273"/>
            <ac:spMk id="8" creationId="{80D44AFE-67BD-431D-4D45-4B24AA26708B}"/>
          </ac:spMkLst>
        </pc:spChg>
        <pc:picChg chg="del mod">
          <ac:chgData name="USEB - ARS - Fernando Lorca" userId="fd1a7e38-d0d2-4fe4-8c9d-b4cd8e1bb235" providerId="ADAL" clId="{7AAA9787-448B-43AD-ADF3-6D8118BA123B}" dt="2022-10-23T21:34:14.733" v="494" actId="478"/>
          <ac:picMkLst>
            <pc:docMk/>
            <pc:sldMk cId="1490987999" sldId="273"/>
            <ac:picMk id="2" creationId="{CBF0DC21-3B86-7377-4B0C-D895286237B6}"/>
          </ac:picMkLst>
        </pc:picChg>
        <pc:picChg chg="add mod">
          <ac:chgData name="USEB - ARS - Fernando Lorca" userId="fd1a7e38-d0d2-4fe4-8c9d-b4cd8e1bb235" providerId="ADAL" clId="{7AAA9787-448B-43AD-ADF3-6D8118BA123B}" dt="2022-10-23T21:35:26.372" v="539" actId="1076"/>
          <ac:picMkLst>
            <pc:docMk/>
            <pc:sldMk cId="1490987999" sldId="273"/>
            <ac:picMk id="4" creationId="{8FCEF203-A5A2-CB60-862E-A1F4BD7906F4}"/>
          </ac:picMkLst>
        </pc:picChg>
        <pc:picChg chg="add mod">
          <ac:chgData name="USEB - ARS - Fernando Lorca" userId="fd1a7e38-d0d2-4fe4-8c9d-b4cd8e1bb235" providerId="ADAL" clId="{7AAA9787-448B-43AD-ADF3-6D8118BA123B}" dt="2022-10-23T21:35:28.500" v="540" actId="1076"/>
          <ac:picMkLst>
            <pc:docMk/>
            <pc:sldMk cId="1490987999" sldId="273"/>
            <ac:picMk id="5" creationId="{25C18D71-CC56-FB8E-69A5-6A1D294A3003}"/>
          </ac:picMkLst>
        </pc:picChg>
      </pc:sldChg>
      <pc:sldChg chg="modSp add del mod ord">
        <pc:chgData name="USEB - ARS - Fernando Lorca" userId="fd1a7e38-d0d2-4fe4-8c9d-b4cd8e1bb235" providerId="ADAL" clId="{7AAA9787-448B-43AD-ADF3-6D8118BA123B}" dt="2022-10-23T21:46:56.904" v="669" actId="47"/>
        <pc:sldMkLst>
          <pc:docMk/>
          <pc:sldMk cId="647319530" sldId="274"/>
        </pc:sldMkLst>
        <pc:picChg chg="mod">
          <ac:chgData name="USEB - ARS - Fernando Lorca" userId="fd1a7e38-d0d2-4fe4-8c9d-b4cd8e1bb235" providerId="ADAL" clId="{7AAA9787-448B-43AD-ADF3-6D8118BA123B}" dt="2022-10-23T21:46:31.329" v="668" actId="1037"/>
          <ac:picMkLst>
            <pc:docMk/>
            <pc:sldMk cId="647319530" sldId="274"/>
            <ac:picMk id="10" creationId="{74693616-7718-EC33-30AB-8596304B08D6}"/>
          </ac:picMkLst>
        </pc:picChg>
        <pc:picChg chg="mod">
          <ac:chgData name="USEB - ARS - Fernando Lorca" userId="fd1a7e38-d0d2-4fe4-8c9d-b4cd8e1bb235" providerId="ADAL" clId="{7AAA9787-448B-43AD-ADF3-6D8118BA123B}" dt="2022-10-23T21:46:31.329" v="668" actId="1037"/>
          <ac:picMkLst>
            <pc:docMk/>
            <pc:sldMk cId="647319530" sldId="274"/>
            <ac:picMk id="11" creationId="{14B0C63B-58A3-2428-4148-D8521D3BBD80}"/>
          </ac:picMkLst>
        </pc:picChg>
      </pc:sldChg>
      <pc:sldChg chg="addSp delSp modSp add del mod">
        <pc:chgData name="USEB - ARS - Fernando Lorca" userId="fd1a7e38-d0d2-4fe4-8c9d-b4cd8e1bb235" providerId="ADAL" clId="{7AAA9787-448B-43AD-ADF3-6D8118BA123B}" dt="2022-10-23T21:52:16.162" v="724" actId="47"/>
        <pc:sldMkLst>
          <pc:docMk/>
          <pc:sldMk cId="4091819994" sldId="274"/>
        </pc:sldMkLst>
        <pc:spChg chg="mod">
          <ac:chgData name="USEB - ARS - Fernando Lorca" userId="fd1a7e38-d0d2-4fe4-8c9d-b4cd8e1bb235" providerId="ADAL" clId="{7AAA9787-448B-43AD-ADF3-6D8118BA123B}" dt="2022-10-23T21:52:02.540" v="717" actId="12788"/>
          <ac:spMkLst>
            <pc:docMk/>
            <pc:sldMk cId="4091819994" sldId="274"/>
            <ac:spMk id="16" creationId="{12EB53B5-E000-75D1-880B-B38AC4EDC053}"/>
          </ac:spMkLst>
        </pc:spChg>
        <pc:picChg chg="add mod ord">
          <ac:chgData name="USEB - ARS - Fernando Lorca" userId="fd1a7e38-d0d2-4fe4-8c9d-b4cd8e1bb235" providerId="ADAL" clId="{7AAA9787-448B-43AD-ADF3-6D8118BA123B}" dt="2022-10-23T21:51:51.016" v="716" actId="12788"/>
          <ac:picMkLst>
            <pc:docMk/>
            <pc:sldMk cId="4091819994" sldId="274"/>
            <ac:picMk id="2" creationId="{CB4CD51B-6FC8-BD1F-580E-6D2CCF897023}"/>
          </ac:picMkLst>
        </pc:picChg>
        <pc:picChg chg="del">
          <ac:chgData name="USEB - ARS - Fernando Lorca" userId="fd1a7e38-d0d2-4fe4-8c9d-b4cd8e1bb235" providerId="ADAL" clId="{7AAA9787-448B-43AD-ADF3-6D8118BA123B}" dt="2022-10-23T21:49:18.857" v="685" actId="478"/>
          <ac:picMkLst>
            <pc:docMk/>
            <pc:sldMk cId="4091819994" sldId="274"/>
            <ac:picMk id="7" creationId="{3942FEDF-4DF8-5A13-B90A-88994EE8D802}"/>
          </ac:picMkLst>
        </pc:picChg>
      </pc:sldChg>
    </pc:docChg>
  </pc:docChgLst>
  <pc:docChgLst>
    <pc:chgData name="USEB - ARS - Fernando Lorca" userId="fd1a7e38-d0d2-4fe4-8c9d-b4cd8e1bb235" providerId="ADAL" clId="{16D1BE89-D767-4FE3-8AA4-728A428AA0F7}"/>
    <pc:docChg chg="undo redo custSel addSld delSld modSld sldOrd">
      <pc:chgData name="USEB - ARS - Fernando Lorca" userId="fd1a7e38-d0d2-4fe4-8c9d-b4cd8e1bb235" providerId="ADAL" clId="{16D1BE89-D767-4FE3-8AA4-728A428AA0F7}" dt="2022-10-04T18:48:42.857" v="1200" actId="931"/>
      <pc:docMkLst>
        <pc:docMk/>
      </pc:docMkLst>
      <pc:sldChg chg="addSp delSp modSp mod">
        <pc:chgData name="USEB - ARS - Fernando Lorca" userId="fd1a7e38-d0d2-4fe4-8c9d-b4cd8e1bb235" providerId="ADAL" clId="{16D1BE89-D767-4FE3-8AA4-728A428AA0F7}" dt="2022-10-04T18:48:42.857" v="1200" actId="931"/>
        <pc:sldMkLst>
          <pc:docMk/>
          <pc:sldMk cId="3305532130" sldId="256"/>
        </pc:sldMkLst>
        <pc:spChg chg="add del mod">
          <ac:chgData name="USEB - ARS - Fernando Lorca" userId="fd1a7e38-d0d2-4fe4-8c9d-b4cd8e1bb235" providerId="ADAL" clId="{16D1BE89-D767-4FE3-8AA4-728A428AA0F7}" dt="2022-09-30T22:41:48.552" v="129" actId="478"/>
          <ac:spMkLst>
            <pc:docMk/>
            <pc:sldMk cId="3305532130" sldId="256"/>
            <ac:spMk id="4" creationId="{4173FAAA-51CA-52FC-758C-D61B80942577}"/>
          </ac:spMkLst>
        </pc:spChg>
        <pc:spChg chg="add del mod">
          <ac:chgData name="USEB - ARS - Fernando Lorca" userId="fd1a7e38-d0d2-4fe4-8c9d-b4cd8e1bb235" providerId="ADAL" clId="{16D1BE89-D767-4FE3-8AA4-728A428AA0F7}" dt="2022-09-30T22:48:56.597" v="154" actId="478"/>
          <ac:spMkLst>
            <pc:docMk/>
            <pc:sldMk cId="3305532130" sldId="256"/>
            <ac:spMk id="10" creationId="{8AA282E9-54B9-05A0-184A-EA1664730D8F}"/>
          </ac:spMkLst>
        </pc:spChg>
        <pc:spChg chg="add del mod">
          <ac:chgData name="USEB - ARS - Fernando Lorca" userId="fd1a7e38-d0d2-4fe4-8c9d-b4cd8e1bb235" providerId="ADAL" clId="{16D1BE89-D767-4FE3-8AA4-728A428AA0F7}" dt="2022-09-30T22:50:43.603" v="166"/>
          <ac:spMkLst>
            <pc:docMk/>
            <pc:sldMk cId="3305532130" sldId="256"/>
            <ac:spMk id="12" creationId="{1B1FE67F-DEF2-7952-F210-DAD7C29BD8DB}"/>
          </ac:spMkLst>
        </pc:spChg>
        <pc:spChg chg="add del mod">
          <ac:chgData name="USEB - ARS - Fernando Lorca" userId="fd1a7e38-d0d2-4fe4-8c9d-b4cd8e1bb235" providerId="ADAL" clId="{16D1BE89-D767-4FE3-8AA4-728A428AA0F7}" dt="2022-09-30T22:54:58.082" v="226" actId="478"/>
          <ac:spMkLst>
            <pc:docMk/>
            <pc:sldMk cId="3305532130" sldId="256"/>
            <ac:spMk id="15" creationId="{3CEF2A18-E1CA-32C8-6794-E9C89B9EE8C0}"/>
          </ac:spMkLst>
        </pc:spChg>
        <pc:spChg chg="mod">
          <ac:chgData name="USEB - ARS - Fernando Lorca" userId="fd1a7e38-d0d2-4fe4-8c9d-b4cd8e1bb235" providerId="ADAL" clId="{16D1BE89-D767-4FE3-8AA4-728A428AA0F7}" dt="2022-09-30T23:08:35.049" v="364" actId="207"/>
          <ac:spMkLst>
            <pc:docMk/>
            <pc:sldMk cId="3305532130" sldId="256"/>
            <ac:spMk id="18" creationId="{955B9616-E072-C43A-767A-CC92C2F51809}"/>
          </ac:spMkLst>
        </pc:spChg>
        <pc:picChg chg="add mod modCrop">
          <ac:chgData name="USEB - ARS - Fernando Lorca" userId="fd1a7e38-d0d2-4fe4-8c9d-b4cd8e1bb235" providerId="ADAL" clId="{16D1BE89-D767-4FE3-8AA4-728A428AA0F7}" dt="2022-10-02T22:46:25.710" v="390" actId="1076"/>
          <ac:picMkLst>
            <pc:docMk/>
            <pc:sldMk cId="3305532130" sldId="256"/>
            <ac:picMk id="2" creationId="{405D4307-CE5A-61A9-D85F-D100759BD4B0}"/>
          </ac:picMkLst>
        </pc:picChg>
        <pc:picChg chg="add del mod">
          <ac:chgData name="USEB - ARS - Fernando Lorca" userId="fd1a7e38-d0d2-4fe4-8c9d-b4cd8e1bb235" providerId="ADAL" clId="{16D1BE89-D767-4FE3-8AA4-728A428AA0F7}" dt="2022-09-30T22:41:49.299" v="130" actId="478"/>
          <ac:picMkLst>
            <pc:docMk/>
            <pc:sldMk cId="3305532130" sldId="256"/>
            <ac:picMk id="3" creationId="{8700E543-9880-41CB-DC19-38FC94C04FA3}"/>
          </ac:picMkLst>
        </pc:picChg>
        <pc:picChg chg="add del mod ord">
          <ac:chgData name="USEB - ARS - Fernando Lorca" userId="fd1a7e38-d0d2-4fe4-8c9d-b4cd8e1bb235" providerId="ADAL" clId="{16D1BE89-D767-4FE3-8AA4-728A428AA0F7}" dt="2022-10-04T18:48:42.857" v="1200" actId="931"/>
          <ac:picMkLst>
            <pc:docMk/>
            <pc:sldMk cId="3305532130" sldId="256"/>
            <ac:picMk id="4" creationId="{42BBDDF8-6836-E5A8-AD10-2CA350A88652}"/>
          </ac:picMkLst>
        </pc:picChg>
        <pc:picChg chg="add del mod modCrop">
          <ac:chgData name="USEB - ARS - Fernando Lorca" userId="fd1a7e38-d0d2-4fe4-8c9d-b4cd8e1bb235" providerId="ADAL" clId="{16D1BE89-D767-4FE3-8AA4-728A428AA0F7}" dt="2022-09-30T22:41:45.596" v="128" actId="21"/>
          <ac:picMkLst>
            <pc:docMk/>
            <pc:sldMk cId="3305532130" sldId="256"/>
            <ac:picMk id="6" creationId="{20420BB6-31A4-6F84-07F1-0518572624E3}"/>
          </ac:picMkLst>
        </pc:picChg>
        <pc:picChg chg="add del mod">
          <ac:chgData name="USEB - ARS - Fernando Lorca" userId="fd1a7e38-d0d2-4fe4-8c9d-b4cd8e1bb235" providerId="ADAL" clId="{16D1BE89-D767-4FE3-8AA4-728A428AA0F7}" dt="2022-10-02T22:44:47.046" v="376" actId="478"/>
          <ac:picMkLst>
            <pc:docMk/>
            <pc:sldMk cId="3305532130" sldId="256"/>
            <ac:picMk id="7" creationId="{2658C70B-94AB-C27B-4737-C4010CF7FE4C}"/>
          </ac:picMkLst>
        </pc:picChg>
        <pc:picChg chg="add del mod">
          <ac:chgData name="USEB - ARS - Fernando Lorca" userId="fd1a7e38-d0d2-4fe4-8c9d-b4cd8e1bb235" providerId="ADAL" clId="{16D1BE89-D767-4FE3-8AA4-728A428AA0F7}" dt="2022-10-04T18:48:41.546" v="1197" actId="1076"/>
          <ac:picMkLst>
            <pc:docMk/>
            <pc:sldMk cId="3305532130" sldId="256"/>
            <ac:picMk id="9" creationId="{04A37EAE-E2FB-6972-2746-6F6E9C3123A2}"/>
          </ac:picMkLst>
        </pc:picChg>
        <pc:picChg chg="add del mod">
          <ac:chgData name="USEB - ARS - Fernando Lorca" userId="fd1a7e38-d0d2-4fe4-8c9d-b4cd8e1bb235" providerId="ADAL" clId="{16D1BE89-D767-4FE3-8AA4-728A428AA0F7}" dt="2022-09-30T22:50:43.603" v="166"/>
          <ac:picMkLst>
            <pc:docMk/>
            <pc:sldMk cId="3305532130" sldId="256"/>
            <ac:picMk id="11" creationId="{E24D8D56-8CA7-622C-FC5F-702638527D17}"/>
          </ac:picMkLst>
        </pc:picChg>
        <pc:picChg chg="add del mod">
          <ac:chgData name="USEB - ARS - Fernando Lorca" userId="fd1a7e38-d0d2-4fe4-8c9d-b4cd8e1bb235" providerId="ADAL" clId="{16D1BE89-D767-4FE3-8AA4-728A428AA0F7}" dt="2022-09-30T22:51:49.955" v="177" actId="478"/>
          <ac:picMkLst>
            <pc:docMk/>
            <pc:sldMk cId="3305532130" sldId="256"/>
            <ac:picMk id="13" creationId="{141FA40D-4C49-4928-1AD7-BAB985D3C361}"/>
          </ac:picMkLst>
        </pc:picChg>
        <pc:picChg chg="del">
          <ac:chgData name="USEB - ARS - Fernando Lorca" userId="fd1a7e38-d0d2-4fe4-8c9d-b4cd8e1bb235" providerId="ADAL" clId="{16D1BE89-D767-4FE3-8AA4-728A428AA0F7}" dt="2022-09-30T22:36:58.560" v="69" actId="478"/>
          <ac:picMkLst>
            <pc:docMk/>
            <pc:sldMk cId="3305532130" sldId="256"/>
            <ac:picMk id="14" creationId="{68929478-0907-8C11-2D5F-176940471E34}"/>
          </ac:picMkLst>
        </pc:picChg>
        <pc:picChg chg="add del mod">
          <ac:chgData name="USEB - ARS - Fernando Lorca" userId="fd1a7e38-d0d2-4fe4-8c9d-b4cd8e1bb235" providerId="ADAL" clId="{16D1BE89-D767-4FE3-8AA4-728A428AA0F7}" dt="2022-10-04T18:48:41.546" v="1197" actId="1076"/>
          <ac:picMkLst>
            <pc:docMk/>
            <pc:sldMk cId="3305532130" sldId="256"/>
            <ac:picMk id="16" creationId="{D65EE274-72DF-1970-4D87-9A002CE71404}"/>
          </ac:picMkLst>
        </pc:picChg>
      </pc:sldChg>
      <pc:sldChg chg="addSp delSp modSp add mod setBg setClrOvrMap">
        <pc:chgData name="USEB - ARS - Fernando Lorca" userId="fd1a7e38-d0d2-4fe4-8c9d-b4cd8e1bb235" providerId="ADAL" clId="{16D1BE89-D767-4FE3-8AA4-728A428AA0F7}" dt="2022-09-30T22:58:40.402" v="265" actId="1076"/>
        <pc:sldMkLst>
          <pc:docMk/>
          <pc:sldMk cId="4290406591" sldId="257"/>
        </pc:sldMkLst>
        <pc:spChg chg="del">
          <ac:chgData name="USEB - ARS - Fernando Lorca" userId="fd1a7e38-d0d2-4fe4-8c9d-b4cd8e1bb235" providerId="ADAL" clId="{16D1BE89-D767-4FE3-8AA4-728A428AA0F7}" dt="2022-09-30T22:53:25.279" v="208" actId="478"/>
          <ac:spMkLst>
            <pc:docMk/>
            <pc:sldMk cId="4290406591" sldId="257"/>
            <ac:spMk id="4" creationId="{4173FAAA-51CA-52FC-758C-D61B80942577}"/>
          </ac:spMkLst>
        </pc:spChg>
        <pc:spChg chg="add del mod">
          <ac:chgData name="USEB - ARS - Fernando Lorca" userId="fd1a7e38-d0d2-4fe4-8c9d-b4cd8e1bb235" providerId="ADAL" clId="{16D1BE89-D767-4FE3-8AA4-728A428AA0F7}" dt="2022-09-30T22:55:00.126" v="227" actId="478"/>
          <ac:spMkLst>
            <pc:docMk/>
            <pc:sldMk cId="4290406591" sldId="257"/>
            <ac:spMk id="6" creationId="{6DBBEB14-0E77-429B-7915-B0E8FC2F24A2}"/>
          </ac:spMkLst>
        </pc:spChg>
        <pc:spChg chg="mod">
          <ac:chgData name="USEB - ARS - Fernando Lorca" userId="fd1a7e38-d0d2-4fe4-8c9d-b4cd8e1bb235" providerId="ADAL" clId="{16D1BE89-D767-4FE3-8AA4-728A428AA0F7}" dt="2022-09-30T22:57:51.569" v="255" actId="26606"/>
          <ac:spMkLst>
            <pc:docMk/>
            <pc:sldMk cId="4290406591" sldId="257"/>
            <ac:spMk id="18" creationId="{955B9616-E072-C43A-767A-CC92C2F51809}"/>
          </ac:spMkLst>
        </pc:spChg>
        <pc:spChg chg="add del">
          <ac:chgData name="USEB - ARS - Fernando Lorca" userId="fd1a7e38-d0d2-4fe4-8c9d-b4cd8e1bb235" providerId="ADAL" clId="{16D1BE89-D767-4FE3-8AA4-728A428AA0F7}" dt="2022-09-30T22:57:51.569" v="255" actId="26606"/>
          <ac:spMkLst>
            <pc:docMk/>
            <pc:sldMk cId="4290406591" sldId="257"/>
            <ac:spMk id="23" creationId="{0671A8AE-40A1-4631-A6B8-581AFF065482}"/>
          </ac:spMkLst>
        </pc:spChg>
        <pc:spChg chg="add del">
          <ac:chgData name="USEB - ARS - Fernando Lorca" userId="fd1a7e38-d0d2-4fe4-8c9d-b4cd8e1bb235" providerId="ADAL" clId="{16D1BE89-D767-4FE3-8AA4-728A428AA0F7}" dt="2022-09-30T22:57:51.569" v="255" actId="26606"/>
          <ac:spMkLst>
            <pc:docMk/>
            <pc:sldMk cId="4290406591" sldId="257"/>
            <ac:spMk id="25" creationId="{AB58EF07-17C2-48CF-ABB0-EEF1F17CB8F0}"/>
          </ac:spMkLst>
        </pc:spChg>
        <pc:spChg chg="add del">
          <ac:chgData name="USEB - ARS - Fernando Lorca" userId="fd1a7e38-d0d2-4fe4-8c9d-b4cd8e1bb235" providerId="ADAL" clId="{16D1BE89-D767-4FE3-8AA4-728A428AA0F7}" dt="2022-09-30T22:57:51.569" v="255" actId="26606"/>
          <ac:spMkLst>
            <pc:docMk/>
            <pc:sldMk cId="4290406591" sldId="257"/>
            <ac:spMk id="27" creationId="{AF2F604E-43BE-4DC3-B983-E071523364F8}"/>
          </ac:spMkLst>
        </pc:spChg>
        <pc:spChg chg="add del">
          <ac:chgData name="USEB - ARS - Fernando Lorca" userId="fd1a7e38-d0d2-4fe4-8c9d-b4cd8e1bb235" providerId="ADAL" clId="{16D1BE89-D767-4FE3-8AA4-728A428AA0F7}" dt="2022-09-30T22:57:51.569" v="255" actId="26606"/>
          <ac:spMkLst>
            <pc:docMk/>
            <pc:sldMk cId="4290406591" sldId="257"/>
            <ac:spMk id="29" creationId="{08C9B587-E65E-4B52-B37C-ABEBB6E87928}"/>
          </ac:spMkLst>
        </pc:spChg>
        <pc:picChg chg="add del mod">
          <ac:chgData name="USEB - ARS - Fernando Lorca" userId="fd1a7e38-d0d2-4fe4-8c9d-b4cd8e1bb235" providerId="ADAL" clId="{16D1BE89-D767-4FE3-8AA4-728A428AA0F7}" dt="2022-09-30T22:57:47.687" v="252" actId="478"/>
          <ac:picMkLst>
            <pc:docMk/>
            <pc:sldMk cId="4290406591" sldId="257"/>
            <ac:picMk id="2" creationId="{A072FE9C-2705-6940-0A39-A6CCF1BB119E}"/>
          </ac:picMkLst>
        </pc:picChg>
        <pc:picChg chg="del">
          <ac:chgData name="USEB - ARS - Fernando Lorca" userId="fd1a7e38-d0d2-4fe4-8c9d-b4cd8e1bb235" providerId="ADAL" clId="{16D1BE89-D767-4FE3-8AA4-728A428AA0F7}" dt="2022-09-30T22:53:25.279" v="208" actId="478"/>
          <ac:picMkLst>
            <pc:docMk/>
            <pc:sldMk cId="4290406591" sldId="257"/>
            <ac:picMk id="3" creationId="{8700E543-9880-41CB-DC19-38FC94C04FA3}"/>
          </ac:picMkLst>
        </pc:picChg>
        <pc:picChg chg="add del mod">
          <ac:chgData name="USEB - ARS - Fernando Lorca" userId="fd1a7e38-d0d2-4fe4-8c9d-b4cd8e1bb235" providerId="ADAL" clId="{16D1BE89-D767-4FE3-8AA4-728A428AA0F7}" dt="2022-09-30T22:57:47.687" v="252" actId="478"/>
          <ac:picMkLst>
            <pc:docMk/>
            <pc:sldMk cId="4290406591" sldId="257"/>
            <ac:picMk id="5" creationId="{B0FE5AC3-9259-6D2C-1F8A-595721292A96}"/>
          </ac:picMkLst>
        </pc:picChg>
        <pc:picChg chg="add mod">
          <ac:chgData name="USEB - ARS - Fernando Lorca" userId="fd1a7e38-d0d2-4fe4-8c9d-b4cd8e1bb235" providerId="ADAL" clId="{16D1BE89-D767-4FE3-8AA4-728A428AA0F7}" dt="2022-09-30T22:58:06.518" v="262" actId="1037"/>
          <ac:picMkLst>
            <pc:docMk/>
            <pc:sldMk cId="4290406591" sldId="257"/>
            <ac:picMk id="7" creationId="{7773E493-8172-D69A-D143-9369C9C46D38}"/>
          </ac:picMkLst>
        </pc:picChg>
        <pc:picChg chg="add mod">
          <ac:chgData name="USEB - ARS - Fernando Lorca" userId="fd1a7e38-d0d2-4fe4-8c9d-b4cd8e1bb235" providerId="ADAL" clId="{16D1BE89-D767-4FE3-8AA4-728A428AA0F7}" dt="2022-09-30T22:58:06.518" v="262" actId="1037"/>
          <ac:picMkLst>
            <pc:docMk/>
            <pc:sldMk cId="4290406591" sldId="257"/>
            <ac:picMk id="8" creationId="{E0AD454C-65B6-498B-6136-3470709DF24A}"/>
          </ac:picMkLst>
        </pc:picChg>
        <pc:picChg chg="mod">
          <ac:chgData name="USEB - ARS - Fernando Lorca" userId="fd1a7e38-d0d2-4fe4-8c9d-b4cd8e1bb235" providerId="ADAL" clId="{16D1BE89-D767-4FE3-8AA4-728A428AA0F7}" dt="2022-09-30T22:58:40.402" v="265" actId="1076"/>
          <ac:picMkLst>
            <pc:docMk/>
            <pc:sldMk cId="4290406591" sldId="257"/>
            <ac:picMk id="14" creationId="{68929478-0907-8C11-2D5F-176940471E34}"/>
          </ac:picMkLst>
        </pc:picChg>
        <pc:picChg chg="del">
          <ac:chgData name="USEB - ARS - Fernando Lorca" userId="fd1a7e38-d0d2-4fe4-8c9d-b4cd8e1bb235" providerId="ADAL" clId="{16D1BE89-D767-4FE3-8AA4-728A428AA0F7}" dt="2022-09-30T22:53:16.389" v="206" actId="478"/>
          <ac:picMkLst>
            <pc:docMk/>
            <pc:sldMk cId="4290406591" sldId="257"/>
            <ac:picMk id="16" creationId="{D65EE274-72DF-1970-4D87-9A002CE71404}"/>
          </ac:picMkLst>
        </pc:picChg>
      </pc:sldChg>
      <pc:sldChg chg="addSp delSp modSp add mod setBg">
        <pc:chgData name="USEB - ARS - Fernando Lorca" userId="fd1a7e38-d0d2-4fe4-8c9d-b4cd8e1bb235" providerId="ADAL" clId="{16D1BE89-D767-4FE3-8AA4-728A428AA0F7}" dt="2022-09-30T23:07:33.909" v="357" actId="1076"/>
        <pc:sldMkLst>
          <pc:docMk/>
          <pc:sldMk cId="4224184260" sldId="258"/>
        </pc:sldMkLst>
        <pc:spChg chg="mod">
          <ac:chgData name="USEB - ARS - Fernando Lorca" userId="fd1a7e38-d0d2-4fe4-8c9d-b4cd8e1bb235" providerId="ADAL" clId="{16D1BE89-D767-4FE3-8AA4-728A428AA0F7}" dt="2022-09-30T23:01:40.587" v="346" actId="1076"/>
          <ac:spMkLst>
            <pc:docMk/>
            <pc:sldMk cId="4224184260" sldId="258"/>
            <ac:spMk id="18" creationId="{955B9616-E072-C43A-767A-CC92C2F51809}"/>
          </ac:spMkLst>
        </pc:spChg>
        <pc:picChg chg="add del mod modCrop">
          <ac:chgData name="USEB - ARS - Fernando Lorca" userId="fd1a7e38-d0d2-4fe4-8c9d-b4cd8e1bb235" providerId="ADAL" clId="{16D1BE89-D767-4FE3-8AA4-728A428AA0F7}" dt="2022-09-30T23:07:15.134" v="352" actId="478"/>
          <ac:picMkLst>
            <pc:docMk/>
            <pc:sldMk cId="4224184260" sldId="258"/>
            <ac:picMk id="3" creationId="{9F98FDC7-BDE2-CD5F-4FE2-7D7F6A677257}"/>
          </ac:picMkLst>
        </pc:picChg>
        <pc:picChg chg="add mod">
          <ac:chgData name="USEB - ARS - Fernando Lorca" userId="fd1a7e38-d0d2-4fe4-8c9d-b4cd8e1bb235" providerId="ADAL" clId="{16D1BE89-D767-4FE3-8AA4-728A428AA0F7}" dt="2022-09-30T23:02:07.495" v="351"/>
          <ac:picMkLst>
            <pc:docMk/>
            <pc:sldMk cId="4224184260" sldId="258"/>
            <ac:picMk id="4" creationId="{7DE3A3EC-3278-ED57-F76B-32495B5BDBB3}"/>
          </ac:picMkLst>
        </pc:picChg>
        <pc:picChg chg="add mod">
          <ac:chgData name="USEB - ARS - Fernando Lorca" userId="fd1a7e38-d0d2-4fe4-8c9d-b4cd8e1bb235" providerId="ADAL" clId="{16D1BE89-D767-4FE3-8AA4-728A428AA0F7}" dt="2022-09-30T23:02:07.495" v="351"/>
          <ac:picMkLst>
            <pc:docMk/>
            <pc:sldMk cId="4224184260" sldId="258"/>
            <ac:picMk id="5" creationId="{1A8A658E-7E6D-D116-04D3-013112FBD550}"/>
          </ac:picMkLst>
        </pc:picChg>
        <pc:picChg chg="del mod">
          <ac:chgData name="USEB - ARS - Fernando Lorca" userId="fd1a7e38-d0d2-4fe4-8c9d-b4cd8e1bb235" providerId="ADAL" clId="{16D1BE89-D767-4FE3-8AA4-728A428AA0F7}" dt="2022-09-30T23:01:59.211" v="350" actId="478"/>
          <ac:picMkLst>
            <pc:docMk/>
            <pc:sldMk cId="4224184260" sldId="258"/>
            <ac:picMk id="7" creationId="{7773E493-8172-D69A-D143-9369C9C46D38}"/>
          </ac:picMkLst>
        </pc:picChg>
        <pc:picChg chg="del mod">
          <ac:chgData name="USEB - ARS - Fernando Lorca" userId="fd1a7e38-d0d2-4fe4-8c9d-b4cd8e1bb235" providerId="ADAL" clId="{16D1BE89-D767-4FE3-8AA4-728A428AA0F7}" dt="2022-09-30T23:01:59.211" v="350" actId="478"/>
          <ac:picMkLst>
            <pc:docMk/>
            <pc:sldMk cId="4224184260" sldId="258"/>
            <ac:picMk id="8" creationId="{E0AD454C-65B6-498B-6136-3470709DF24A}"/>
          </ac:picMkLst>
        </pc:picChg>
        <pc:picChg chg="add mod modCrop">
          <ac:chgData name="USEB - ARS - Fernando Lorca" userId="fd1a7e38-d0d2-4fe4-8c9d-b4cd8e1bb235" providerId="ADAL" clId="{16D1BE89-D767-4FE3-8AA4-728A428AA0F7}" dt="2022-09-30T23:07:33.909" v="357" actId="1076"/>
          <ac:picMkLst>
            <pc:docMk/>
            <pc:sldMk cId="4224184260" sldId="258"/>
            <ac:picMk id="9" creationId="{ACAC69C9-1394-1647-AC68-67E03D67C64D}"/>
          </ac:picMkLst>
        </pc:picChg>
        <pc:picChg chg="del">
          <ac:chgData name="USEB - ARS - Fernando Lorca" userId="fd1a7e38-d0d2-4fe4-8c9d-b4cd8e1bb235" providerId="ADAL" clId="{16D1BE89-D767-4FE3-8AA4-728A428AA0F7}" dt="2022-09-30T22:59:55.070" v="324" actId="478"/>
          <ac:picMkLst>
            <pc:docMk/>
            <pc:sldMk cId="4224184260" sldId="258"/>
            <ac:picMk id="14" creationId="{68929478-0907-8C11-2D5F-176940471E34}"/>
          </ac:picMkLst>
        </pc:picChg>
      </pc:sldChg>
      <pc:sldChg chg="addSp new del mod">
        <pc:chgData name="USEB - ARS - Fernando Lorca" userId="fd1a7e38-d0d2-4fe4-8c9d-b4cd8e1bb235" providerId="ADAL" clId="{16D1BE89-D767-4FE3-8AA4-728A428AA0F7}" dt="2022-10-04T18:35:20.211" v="986" actId="47"/>
        <pc:sldMkLst>
          <pc:docMk/>
          <pc:sldMk cId="3913821175" sldId="259"/>
        </pc:sldMkLst>
        <pc:picChg chg="add">
          <ac:chgData name="USEB - ARS - Fernando Lorca" userId="fd1a7e38-d0d2-4fe4-8c9d-b4cd8e1bb235" providerId="ADAL" clId="{16D1BE89-D767-4FE3-8AA4-728A428AA0F7}" dt="2022-09-30T23:11:25.178" v="366" actId="22"/>
          <ac:picMkLst>
            <pc:docMk/>
            <pc:sldMk cId="3913821175" sldId="259"/>
            <ac:picMk id="5" creationId="{212912E6-0C32-4428-1029-7E153C5174EE}"/>
          </ac:picMkLst>
        </pc:picChg>
      </pc:sldChg>
      <pc:sldChg chg="addSp delSp modSp new mod ord setBg">
        <pc:chgData name="USEB - ARS - Fernando Lorca" userId="fd1a7e38-d0d2-4fe4-8c9d-b4cd8e1bb235" providerId="ADAL" clId="{16D1BE89-D767-4FE3-8AA4-728A428AA0F7}" dt="2022-10-04T12:27:51.412" v="851" actId="1076"/>
        <pc:sldMkLst>
          <pc:docMk/>
          <pc:sldMk cId="4129921817" sldId="260"/>
        </pc:sldMkLst>
        <pc:spChg chg="del">
          <ac:chgData name="USEB - ARS - Fernando Lorca" userId="fd1a7e38-d0d2-4fe4-8c9d-b4cd8e1bb235" providerId="ADAL" clId="{16D1BE89-D767-4FE3-8AA4-728A428AA0F7}" dt="2022-10-02T23:03:00.963" v="401" actId="478"/>
          <ac:spMkLst>
            <pc:docMk/>
            <pc:sldMk cId="4129921817" sldId="260"/>
            <ac:spMk id="2" creationId="{DCBF5767-C2A4-8766-1FEB-80CE330333AB}"/>
          </ac:spMkLst>
        </pc:spChg>
        <pc:spChg chg="del">
          <ac:chgData name="USEB - ARS - Fernando Lorca" userId="fd1a7e38-d0d2-4fe4-8c9d-b4cd8e1bb235" providerId="ADAL" clId="{16D1BE89-D767-4FE3-8AA4-728A428AA0F7}" dt="2022-10-02T23:03:02.267" v="402" actId="478"/>
          <ac:spMkLst>
            <pc:docMk/>
            <pc:sldMk cId="4129921817" sldId="260"/>
            <ac:spMk id="3" creationId="{F3F8C0B9-F30A-F333-969E-185FB1E9560D}"/>
          </ac:spMkLst>
        </pc:spChg>
        <pc:spChg chg="add del">
          <ac:chgData name="USEB - ARS - Fernando Lorca" userId="fd1a7e38-d0d2-4fe4-8c9d-b4cd8e1bb235" providerId="ADAL" clId="{16D1BE89-D767-4FE3-8AA4-728A428AA0F7}" dt="2022-10-02T23:06:39.392" v="407" actId="26606"/>
          <ac:spMkLst>
            <pc:docMk/>
            <pc:sldMk cId="4129921817" sldId="260"/>
            <ac:spMk id="13" creationId="{42A4FC2C-047E-45A5-965D-8E1E3BF09BC6}"/>
          </ac:spMkLst>
        </pc:spChg>
        <pc:spChg chg="add del mod">
          <ac:chgData name="USEB - ARS - Fernando Lorca" userId="fd1a7e38-d0d2-4fe4-8c9d-b4cd8e1bb235" providerId="ADAL" clId="{16D1BE89-D767-4FE3-8AA4-728A428AA0F7}" dt="2022-10-02T23:20:34.805" v="831" actId="478"/>
          <ac:spMkLst>
            <pc:docMk/>
            <pc:sldMk cId="4129921817" sldId="260"/>
            <ac:spMk id="18" creationId="{7A94BEB7-C76E-1F1D-B694-59D76EF342C8}"/>
          </ac:spMkLst>
        </pc:spChg>
        <pc:spChg chg="add mod">
          <ac:chgData name="USEB - ARS - Fernando Lorca" userId="fd1a7e38-d0d2-4fe4-8c9d-b4cd8e1bb235" providerId="ADAL" clId="{16D1BE89-D767-4FE3-8AA4-728A428AA0F7}" dt="2022-10-04T12:27:48.547" v="850" actId="1076"/>
          <ac:spMkLst>
            <pc:docMk/>
            <pc:sldMk cId="4129921817" sldId="260"/>
            <ac:spMk id="19" creationId="{C4CEE50E-1E05-9847-BFA4-B62100DAF20B}"/>
          </ac:spMkLst>
        </pc:spChg>
        <pc:picChg chg="add del mod">
          <ac:chgData name="USEB - ARS - Fernando Lorca" userId="fd1a7e38-d0d2-4fe4-8c9d-b4cd8e1bb235" providerId="ADAL" clId="{16D1BE89-D767-4FE3-8AA4-728A428AA0F7}" dt="2022-10-02T23:08:48.082" v="444" actId="478"/>
          <ac:picMkLst>
            <pc:docMk/>
            <pc:sldMk cId="4129921817" sldId="260"/>
            <ac:picMk id="4" creationId="{BDED0D67-C9EE-1A85-A74A-DE4F0064218B}"/>
          </ac:picMkLst>
        </pc:picChg>
        <pc:picChg chg="add del mod modCrop">
          <ac:chgData name="USEB - ARS - Fernando Lorca" userId="fd1a7e38-d0d2-4fe4-8c9d-b4cd8e1bb235" providerId="ADAL" clId="{16D1BE89-D767-4FE3-8AA4-728A428AA0F7}" dt="2022-10-02T22:44:41.541" v="375" actId="21"/>
          <ac:picMkLst>
            <pc:docMk/>
            <pc:sldMk cId="4129921817" sldId="260"/>
            <ac:picMk id="5" creationId="{BF0A9740-21F8-8C66-21A6-859AC689E923}"/>
          </ac:picMkLst>
        </pc:picChg>
        <pc:picChg chg="add del mod">
          <ac:chgData name="USEB - ARS - Fernando Lorca" userId="fd1a7e38-d0d2-4fe4-8c9d-b4cd8e1bb235" providerId="ADAL" clId="{16D1BE89-D767-4FE3-8AA4-728A428AA0F7}" dt="2022-10-02T23:08:49.932" v="448" actId="478"/>
          <ac:picMkLst>
            <pc:docMk/>
            <pc:sldMk cId="4129921817" sldId="260"/>
            <ac:picMk id="6" creationId="{4DD35D89-2742-6224-5BC4-0393CCBA28CA}"/>
          </ac:picMkLst>
        </pc:picChg>
        <pc:picChg chg="add del mod ord modCrop">
          <ac:chgData name="USEB - ARS - Fernando Lorca" userId="fd1a7e38-d0d2-4fe4-8c9d-b4cd8e1bb235" providerId="ADAL" clId="{16D1BE89-D767-4FE3-8AA4-728A428AA0F7}" dt="2022-10-02T23:08:54.291" v="449" actId="478"/>
          <ac:picMkLst>
            <pc:docMk/>
            <pc:sldMk cId="4129921817" sldId="260"/>
            <ac:picMk id="8" creationId="{B3E33C87-51A3-65AE-B332-D4B4C16ADB8E}"/>
          </ac:picMkLst>
        </pc:picChg>
        <pc:picChg chg="add del mod">
          <ac:chgData name="USEB - ARS - Fernando Lorca" userId="fd1a7e38-d0d2-4fe4-8c9d-b4cd8e1bb235" providerId="ADAL" clId="{16D1BE89-D767-4FE3-8AA4-728A428AA0F7}" dt="2022-10-02T23:08:49.408" v="447"/>
          <ac:picMkLst>
            <pc:docMk/>
            <pc:sldMk cId="4129921817" sldId="260"/>
            <ac:picMk id="9" creationId="{D24CC6AD-9BAA-CD34-6679-028E1913091F}"/>
          </ac:picMkLst>
        </pc:picChg>
        <pc:picChg chg="add del mod">
          <ac:chgData name="USEB - ARS - Fernando Lorca" userId="fd1a7e38-d0d2-4fe4-8c9d-b4cd8e1bb235" providerId="ADAL" clId="{16D1BE89-D767-4FE3-8AA4-728A428AA0F7}" dt="2022-10-02T23:08:48.931" v="446"/>
          <ac:picMkLst>
            <pc:docMk/>
            <pc:sldMk cId="4129921817" sldId="260"/>
            <ac:picMk id="10" creationId="{B1527B66-55A2-E4C4-71D6-2E64B5E1F1FF}"/>
          </ac:picMkLst>
        </pc:picChg>
        <pc:picChg chg="add del mod">
          <ac:chgData name="USEB - ARS - Fernando Lorca" userId="fd1a7e38-d0d2-4fe4-8c9d-b4cd8e1bb235" providerId="ADAL" clId="{16D1BE89-D767-4FE3-8AA4-728A428AA0F7}" dt="2022-10-02T23:08:47.592" v="443"/>
          <ac:picMkLst>
            <pc:docMk/>
            <pc:sldMk cId="4129921817" sldId="260"/>
            <ac:picMk id="11" creationId="{E8EF4B46-9185-B5FB-929C-92E42658EAAB}"/>
          </ac:picMkLst>
        </pc:picChg>
        <pc:picChg chg="add del mod">
          <ac:chgData name="USEB - ARS - Fernando Lorca" userId="fd1a7e38-d0d2-4fe4-8c9d-b4cd8e1bb235" providerId="ADAL" clId="{16D1BE89-D767-4FE3-8AA4-728A428AA0F7}" dt="2022-10-02T23:11:02.769" v="459" actId="478"/>
          <ac:picMkLst>
            <pc:docMk/>
            <pc:sldMk cId="4129921817" sldId="260"/>
            <ac:picMk id="14" creationId="{285A3542-1FA3-0E0C-3A35-CAA83BCF8C0F}"/>
          </ac:picMkLst>
        </pc:picChg>
        <pc:picChg chg="add mod">
          <ac:chgData name="USEB - ARS - Fernando Lorca" userId="fd1a7e38-d0d2-4fe4-8c9d-b4cd8e1bb235" providerId="ADAL" clId="{16D1BE89-D767-4FE3-8AA4-728A428AA0F7}" dt="2022-10-04T12:27:51.412" v="851" actId="1076"/>
          <ac:picMkLst>
            <pc:docMk/>
            <pc:sldMk cId="4129921817" sldId="260"/>
            <ac:picMk id="16" creationId="{C42024E1-325F-9619-3B28-D1B2961FA6D9}"/>
          </ac:picMkLst>
        </pc:picChg>
        <pc:picChg chg="add del mod ord">
          <ac:chgData name="USEB - ARS - Fernando Lorca" userId="fd1a7e38-d0d2-4fe4-8c9d-b4cd8e1bb235" providerId="ADAL" clId="{16D1BE89-D767-4FE3-8AA4-728A428AA0F7}" dt="2022-10-02T23:30:12.978" v="848" actId="478"/>
          <ac:picMkLst>
            <pc:docMk/>
            <pc:sldMk cId="4129921817" sldId="260"/>
            <ac:picMk id="21" creationId="{FB2E8BF7-24AB-B47D-22EC-313BE4CC37B8}"/>
          </ac:picMkLst>
        </pc:picChg>
      </pc:sldChg>
      <pc:sldChg chg="addSp delSp modSp new mod setBg">
        <pc:chgData name="USEB - ARS - Fernando Lorca" userId="fd1a7e38-d0d2-4fe4-8c9d-b4cd8e1bb235" providerId="ADAL" clId="{16D1BE89-D767-4FE3-8AA4-728A428AA0F7}" dt="2022-10-04T18:38:37.987" v="1152" actId="1076"/>
        <pc:sldMkLst>
          <pc:docMk/>
          <pc:sldMk cId="2556297420" sldId="261"/>
        </pc:sldMkLst>
        <pc:spChg chg="del">
          <ac:chgData name="USEB - ARS - Fernando Lorca" userId="fd1a7e38-d0d2-4fe4-8c9d-b4cd8e1bb235" providerId="ADAL" clId="{16D1BE89-D767-4FE3-8AA4-728A428AA0F7}" dt="2022-10-04T18:35:50.639" v="994" actId="478"/>
          <ac:spMkLst>
            <pc:docMk/>
            <pc:sldMk cId="2556297420" sldId="261"/>
            <ac:spMk id="2" creationId="{035AF570-54FE-5F79-EA0B-A0AAB0990FD7}"/>
          </ac:spMkLst>
        </pc:spChg>
        <pc:spChg chg="del">
          <ac:chgData name="USEB - ARS - Fernando Lorca" userId="fd1a7e38-d0d2-4fe4-8c9d-b4cd8e1bb235" providerId="ADAL" clId="{16D1BE89-D767-4FE3-8AA4-728A428AA0F7}" dt="2022-10-04T18:35:48.482" v="993" actId="478"/>
          <ac:spMkLst>
            <pc:docMk/>
            <pc:sldMk cId="2556297420" sldId="261"/>
            <ac:spMk id="3" creationId="{DB3B872A-F888-3DDA-6D7B-C1ED1F0A94F7}"/>
          </ac:spMkLst>
        </pc:spChg>
        <pc:spChg chg="add del mod">
          <ac:chgData name="USEB - ARS - Fernando Lorca" userId="fd1a7e38-d0d2-4fe4-8c9d-b4cd8e1bb235" providerId="ADAL" clId="{16D1BE89-D767-4FE3-8AA4-728A428AA0F7}" dt="2022-10-04T18:36:42.697" v="1074" actId="478"/>
          <ac:spMkLst>
            <pc:docMk/>
            <pc:sldMk cId="2556297420" sldId="261"/>
            <ac:spMk id="6" creationId="{7E223D15-8B58-7FB1-66CB-59E19CFBFA8C}"/>
          </ac:spMkLst>
        </pc:spChg>
        <pc:spChg chg="add mod">
          <ac:chgData name="USEB - ARS - Fernando Lorca" userId="fd1a7e38-d0d2-4fe4-8c9d-b4cd8e1bb235" providerId="ADAL" clId="{16D1BE89-D767-4FE3-8AA4-728A428AA0F7}" dt="2022-10-04T18:38:37.987" v="1152" actId="1076"/>
          <ac:spMkLst>
            <pc:docMk/>
            <pc:sldMk cId="2556297420" sldId="261"/>
            <ac:spMk id="7" creationId="{69376794-B86C-1BD1-781D-7CEA4AFD7362}"/>
          </ac:spMkLst>
        </pc:spChg>
        <pc:picChg chg="add mod modCrop">
          <ac:chgData name="USEB - ARS - Fernando Lorca" userId="fd1a7e38-d0d2-4fe4-8c9d-b4cd8e1bb235" providerId="ADAL" clId="{16D1BE89-D767-4FE3-8AA4-728A428AA0F7}" dt="2022-10-04T18:37:08.739" v="1080" actId="1076"/>
          <ac:picMkLst>
            <pc:docMk/>
            <pc:sldMk cId="2556297420" sldId="261"/>
            <ac:picMk id="5" creationId="{26FF1BA6-7AE5-B711-211C-189E5F8534E2}"/>
          </ac:picMkLst>
        </pc:picChg>
        <pc:picChg chg="add del mod">
          <ac:chgData name="USEB - ARS - Fernando Lorca" userId="fd1a7e38-d0d2-4fe4-8c9d-b4cd8e1bb235" providerId="ADAL" clId="{16D1BE89-D767-4FE3-8AA4-728A428AA0F7}" dt="2022-10-04T18:37:32.652" v="1089"/>
          <ac:picMkLst>
            <pc:docMk/>
            <pc:sldMk cId="2556297420" sldId="261"/>
            <ac:picMk id="8" creationId="{4FC62B5C-43D5-C73F-4F59-10D52815216B}"/>
          </ac:picMkLst>
        </pc:picChg>
        <pc:picChg chg="add del mod">
          <ac:chgData name="USEB - ARS - Fernando Lorca" userId="fd1a7e38-d0d2-4fe4-8c9d-b4cd8e1bb235" providerId="ADAL" clId="{16D1BE89-D767-4FE3-8AA4-728A428AA0F7}" dt="2022-10-04T18:37:32.652" v="1089"/>
          <ac:picMkLst>
            <pc:docMk/>
            <pc:sldMk cId="2556297420" sldId="261"/>
            <ac:picMk id="9" creationId="{56F7412F-0291-2543-1106-93BE01B2E140}"/>
          </ac:picMkLst>
        </pc:picChg>
        <pc:picChg chg="add mod">
          <ac:chgData name="USEB - ARS - Fernando Lorca" userId="fd1a7e38-d0d2-4fe4-8c9d-b4cd8e1bb235" providerId="ADAL" clId="{16D1BE89-D767-4FE3-8AA4-728A428AA0F7}" dt="2022-10-04T18:37:39.699" v="1090"/>
          <ac:picMkLst>
            <pc:docMk/>
            <pc:sldMk cId="2556297420" sldId="261"/>
            <ac:picMk id="10" creationId="{74693616-7718-EC33-30AB-8596304B08D6}"/>
          </ac:picMkLst>
        </pc:picChg>
        <pc:picChg chg="add mod">
          <ac:chgData name="USEB - ARS - Fernando Lorca" userId="fd1a7e38-d0d2-4fe4-8c9d-b4cd8e1bb235" providerId="ADAL" clId="{16D1BE89-D767-4FE3-8AA4-728A428AA0F7}" dt="2022-10-04T18:37:39.699" v="1090"/>
          <ac:picMkLst>
            <pc:docMk/>
            <pc:sldMk cId="2556297420" sldId="261"/>
            <ac:picMk id="11" creationId="{14B0C63B-58A3-2428-4148-D8521D3BBD80}"/>
          </ac:picMkLst>
        </pc:picChg>
      </pc:sldChg>
      <pc:sldChg chg="addSp delSp modSp new mod ord setBg">
        <pc:chgData name="USEB - ARS - Fernando Lorca" userId="fd1a7e38-d0d2-4fe4-8c9d-b4cd8e1bb235" providerId="ADAL" clId="{16D1BE89-D767-4FE3-8AA4-728A428AA0F7}" dt="2022-10-04T18:44:20.615" v="1178" actId="1076"/>
        <pc:sldMkLst>
          <pc:docMk/>
          <pc:sldMk cId="804132095" sldId="262"/>
        </pc:sldMkLst>
        <pc:spChg chg="del">
          <ac:chgData name="USEB - ARS - Fernando Lorca" userId="fd1a7e38-d0d2-4fe4-8c9d-b4cd8e1bb235" providerId="ADAL" clId="{16D1BE89-D767-4FE3-8AA4-728A428AA0F7}" dt="2022-10-04T18:29:49.391" v="876" actId="478"/>
          <ac:spMkLst>
            <pc:docMk/>
            <pc:sldMk cId="804132095" sldId="262"/>
            <ac:spMk id="2" creationId="{D7EE26A2-480A-1164-B04A-070B6D6F7FDE}"/>
          </ac:spMkLst>
        </pc:spChg>
        <pc:spChg chg="del">
          <ac:chgData name="USEB - ARS - Fernando Lorca" userId="fd1a7e38-d0d2-4fe4-8c9d-b4cd8e1bb235" providerId="ADAL" clId="{16D1BE89-D767-4FE3-8AA4-728A428AA0F7}" dt="2022-10-04T18:29:50.640" v="877" actId="478"/>
          <ac:spMkLst>
            <pc:docMk/>
            <pc:sldMk cId="804132095" sldId="262"/>
            <ac:spMk id="3" creationId="{A6F1DD6F-DFD8-9ED7-1D94-7711B2A311F2}"/>
          </ac:spMkLst>
        </pc:spChg>
        <pc:spChg chg="add mod">
          <ac:chgData name="USEB - ARS - Fernando Lorca" userId="fd1a7e38-d0d2-4fe4-8c9d-b4cd8e1bb235" providerId="ADAL" clId="{16D1BE89-D767-4FE3-8AA4-728A428AA0F7}" dt="2022-10-04T18:44:20.615" v="1178" actId="1076"/>
          <ac:spMkLst>
            <pc:docMk/>
            <pc:sldMk cId="804132095" sldId="262"/>
            <ac:spMk id="4" creationId="{F6D71F89-599A-D1C8-537A-5678B15693FB}"/>
          </ac:spMkLst>
        </pc:spChg>
        <pc:spChg chg="add del mod">
          <ac:chgData name="USEB - ARS - Fernando Lorca" userId="fd1a7e38-d0d2-4fe4-8c9d-b4cd8e1bb235" providerId="ADAL" clId="{16D1BE89-D767-4FE3-8AA4-728A428AA0F7}" dt="2022-10-04T18:32:32.804" v="964" actId="478"/>
          <ac:spMkLst>
            <pc:docMk/>
            <pc:sldMk cId="804132095" sldId="262"/>
            <ac:spMk id="7" creationId="{CBE8C6DB-A399-7801-F836-F41752BD86FA}"/>
          </ac:spMkLst>
        </pc:spChg>
        <pc:picChg chg="add mod modCrop">
          <ac:chgData name="USEB - ARS - Fernando Lorca" userId="fd1a7e38-d0d2-4fe4-8c9d-b4cd8e1bb235" providerId="ADAL" clId="{16D1BE89-D767-4FE3-8AA4-728A428AA0F7}" dt="2022-10-04T18:31:38.540" v="891" actId="732"/>
          <ac:picMkLst>
            <pc:docMk/>
            <pc:sldMk cId="804132095" sldId="262"/>
            <ac:picMk id="5" creationId="{A00EEC5C-63A1-B3D7-E556-434A55F7E8CB}"/>
          </ac:picMkLst>
        </pc:picChg>
        <pc:picChg chg="add mod">
          <ac:chgData name="USEB - ARS - Fernando Lorca" userId="fd1a7e38-d0d2-4fe4-8c9d-b4cd8e1bb235" providerId="ADAL" clId="{16D1BE89-D767-4FE3-8AA4-728A428AA0F7}" dt="2022-10-04T18:44:12.020" v="1176" actId="1076"/>
          <ac:picMkLst>
            <pc:docMk/>
            <pc:sldMk cId="804132095" sldId="262"/>
            <ac:picMk id="8" creationId="{625CF762-9896-4F1B-4E16-5D8F930568D9}"/>
          </ac:picMkLst>
        </pc:picChg>
        <pc:picChg chg="add mod">
          <ac:chgData name="USEB - ARS - Fernando Lorca" userId="fd1a7e38-d0d2-4fe4-8c9d-b4cd8e1bb235" providerId="ADAL" clId="{16D1BE89-D767-4FE3-8AA4-728A428AA0F7}" dt="2022-10-04T18:44:12.020" v="1176" actId="1076"/>
          <ac:picMkLst>
            <pc:docMk/>
            <pc:sldMk cId="804132095" sldId="262"/>
            <ac:picMk id="9" creationId="{D6272BD0-4DCA-B150-BF49-9C36F363F23D}"/>
          </ac:picMkLst>
        </pc:picChg>
      </pc:sldChg>
      <pc:sldChg chg="addSp delSp modSp new del mod setBg">
        <pc:chgData name="USEB - ARS - Fernando Lorca" userId="fd1a7e38-d0d2-4fe4-8c9d-b4cd8e1bb235" providerId="ADAL" clId="{16D1BE89-D767-4FE3-8AA4-728A428AA0F7}" dt="2022-10-04T18:40:50.679" v="1169" actId="47"/>
        <pc:sldMkLst>
          <pc:docMk/>
          <pc:sldMk cId="2101791472" sldId="263"/>
        </pc:sldMkLst>
        <pc:spChg chg="del">
          <ac:chgData name="USEB - ARS - Fernando Lorca" userId="fd1a7e38-d0d2-4fe4-8c9d-b4cd8e1bb235" providerId="ADAL" clId="{16D1BE89-D767-4FE3-8AA4-728A428AA0F7}" dt="2022-10-04T18:38:46.940" v="1155" actId="478"/>
          <ac:spMkLst>
            <pc:docMk/>
            <pc:sldMk cId="2101791472" sldId="263"/>
            <ac:spMk id="2" creationId="{122FF1CA-74FD-68F7-7156-462840D08170}"/>
          </ac:spMkLst>
        </pc:spChg>
        <pc:spChg chg="del">
          <ac:chgData name="USEB - ARS - Fernando Lorca" userId="fd1a7e38-d0d2-4fe4-8c9d-b4cd8e1bb235" providerId="ADAL" clId="{16D1BE89-D767-4FE3-8AA4-728A428AA0F7}" dt="2022-10-04T18:38:44.858" v="1154" actId="478"/>
          <ac:spMkLst>
            <pc:docMk/>
            <pc:sldMk cId="2101791472" sldId="263"/>
            <ac:spMk id="3" creationId="{589C06A9-DF41-A010-3CD5-AFAD753CFBD9}"/>
          </ac:spMkLst>
        </pc:spChg>
        <pc:spChg chg="add mod">
          <ac:chgData name="USEB - ARS - Fernando Lorca" userId="fd1a7e38-d0d2-4fe4-8c9d-b4cd8e1bb235" providerId="ADAL" clId="{16D1BE89-D767-4FE3-8AA4-728A428AA0F7}" dt="2022-10-04T18:40:26.763" v="1168" actId="14100"/>
          <ac:spMkLst>
            <pc:docMk/>
            <pc:sldMk cId="2101791472" sldId="263"/>
            <ac:spMk id="8" creationId="{924B492A-02B9-35FC-B939-E277C4040703}"/>
          </ac:spMkLst>
        </pc:spChg>
        <pc:picChg chg="add mod">
          <ac:chgData name="USEB - ARS - Fernando Lorca" userId="fd1a7e38-d0d2-4fe4-8c9d-b4cd8e1bb235" providerId="ADAL" clId="{16D1BE89-D767-4FE3-8AA4-728A428AA0F7}" dt="2022-10-04T18:39:56.403" v="1161" actId="14100"/>
          <ac:picMkLst>
            <pc:docMk/>
            <pc:sldMk cId="2101791472" sldId="263"/>
            <ac:picMk id="5" creationId="{8F62E081-FDAC-053D-39FD-FAFA3CCF9214}"/>
          </ac:picMkLst>
        </pc:picChg>
        <pc:picChg chg="add mod">
          <ac:chgData name="USEB - ARS - Fernando Lorca" userId="fd1a7e38-d0d2-4fe4-8c9d-b4cd8e1bb235" providerId="ADAL" clId="{16D1BE89-D767-4FE3-8AA4-728A428AA0F7}" dt="2022-10-04T18:40:10.343" v="1163" actId="1076"/>
          <ac:picMkLst>
            <pc:docMk/>
            <pc:sldMk cId="2101791472" sldId="263"/>
            <ac:picMk id="6" creationId="{DFD09F69-130A-80E7-595F-F6418B306E4B}"/>
          </ac:picMkLst>
        </pc:picChg>
        <pc:picChg chg="add mod">
          <ac:chgData name="USEB - ARS - Fernando Lorca" userId="fd1a7e38-d0d2-4fe4-8c9d-b4cd8e1bb235" providerId="ADAL" clId="{16D1BE89-D767-4FE3-8AA4-728A428AA0F7}" dt="2022-10-04T18:40:10.343" v="1163" actId="1076"/>
          <ac:picMkLst>
            <pc:docMk/>
            <pc:sldMk cId="2101791472" sldId="263"/>
            <ac:picMk id="7" creationId="{6C96F88E-E0AD-08E2-4D8D-90DF0065369E}"/>
          </ac:picMkLst>
        </pc:picChg>
      </pc:sldChg>
      <pc:sldChg chg="addSp new del mod">
        <pc:chgData name="USEB - ARS - Fernando Lorca" userId="fd1a7e38-d0d2-4fe4-8c9d-b4cd8e1bb235" providerId="ADAL" clId="{16D1BE89-D767-4FE3-8AA4-728A428AA0F7}" dt="2022-10-04T18:34:26.896" v="980" actId="47"/>
        <pc:sldMkLst>
          <pc:docMk/>
          <pc:sldMk cId="3974994788" sldId="263"/>
        </pc:sldMkLst>
        <pc:picChg chg="add">
          <ac:chgData name="USEB - ARS - Fernando Lorca" userId="fd1a7e38-d0d2-4fe4-8c9d-b4cd8e1bb235" providerId="ADAL" clId="{16D1BE89-D767-4FE3-8AA4-728A428AA0F7}" dt="2022-10-04T12:35:06.858" v="855" actId="22"/>
          <ac:picMkLst>
            <pc:docMk/>
            <pc:sldMk cId="3974994788" sldId="263"/>
            <ac:picMk id="5" creationId="{F577CF2E-905D-FAA4-CB6E-21B5AFCDC0D4}"/>
          </ac:picMkLst>
        </pc:picChg>
      </pc:sldChg>
      <pc:sldChg chg="addSp delSp modSp new del mod setBg">
        <pc:chgData name="USEB - ARS - Fernando Lorca" userId="fd1a7e38-d0d2-4fe4-8c9d-b4cd8e1bb235" providerId="ADAL" clId="{16D1BE89-D767-4FE3-8AA4-728A428AA0F7}" dt="2022-10-04T18:34:26.896" v="980" actId="47"/>
        <pc:sldMkLst>
          <pc:docMk/>
          <pc:sldMk cId="1159939289" sldId="264"/>
        </pc:sldMkLst>
        <pc:spChg chg="add del">
          <ac:chgData name="USEB - ARS - Fernando Lorca" userId="fd1a7e38-d0d2-4fe4-8c9d-b4cd8e1bb235" providerId="ADAL" clId="{16D1BE89-D767-4FE3-8AA4-728A428AA0F7}" dt="2022-10-04T12:41:53.898" v="863" actId="26606"/>
          <ac:spMkLst>
            <pc:docMk/>
            <pc:sldMk cId="1159939289" sldId="264"/>
            <ac:spMk id="2" creationId="{AEF693D4-B94E-7A9E-AA79-DB4E9301042D}"/>
          </ac:spMkLst>
        </pc:spChg>
        <pc:spChg chg="add del">
          <ac:chgData name="USEB - ARS - Fernando Lorca" userId="fd1a7e38-d0d2-4fe4-8c9d-b4cd8e1bb235" providerId="ADAL" clId="{16D1BE89-D767-4FE3-8AA4-728A428AA0F7}" dt="2022-10-04T12:41:53.898" v="863" actId="26606"/>
          <ac:spMkLst>
            <pc:docMk/>
            <pc:sldMk cId="1159939289" sldId="264"/>
            <ac:spMk id="3" creationId="{8D847BB5-E8AA-A5D7-AD35-02FB7976298F}"/>
          </ac:spMkLst>
        </pc:spChg>
        <pc:spChg chg="add del">
          <ac:chgData name="USEB - ARS - Fernando Lorca" userId="fd1a7e38-d0d2-4fe4-8c9d-b4cd8e1bb235" providerId="ADAL" clId="{16D1BE89-D767-4FE3-8AA4-728A428AA0F7}" dt="2022-10-04T12:41:53.887" v="862" actId="26606"/>
          <ac:spMkLst>
            <pc:docMk/>
            <pc:sldMk cId="1159939289" sldId="264"/>
            <ac:spMk id="12" creationId="{AB8C311F-7253-4AED-9701-7FC0708C41C7}"/>
          </ac:spMkLst>
        </pc:spChg>
        <pc:spChg chg="add del">
          <ac:chgData name="USEB - ARS - Fernando Lorca" userId="fd1a7e38-d0d2-4fe4-8c9d-b4cd8e1bb235" providerId="ADAL" clId="{16D1BE89-D767-4FE3-8AA4-728A428AA0F7}" dt="2022-10-04T12:41:53.887" v="862" actId="26606"/>
          <ac:spMkLst>
            <pc:docMk/>
            <pc:sldMk cId="1159939289" sldId="264"/>
            <ac:spMk id="14" creationId="{E2384209-CB15-4CDF-9D31-C44FD9A3F20D}"/>
          </ac:spMkLst>
        </pc:spChg>
        <pc:spChg chg="add del">
          <ac:chgData name="USEB - ARS - Fernando Lorca" userId="fd1a7e38-d0d2-4fe4-8c9d-b4cd8e1bb235" providerId="ADAL" clId="{16D1BE89-D767-4FE3-8AA4-728A428AA0F7}" dt="2022-10-04T12:41:53.887" v="862" actId="26606"/>
          <ac:spMkLst>
            <pc:docMk/>
            <pc:sldMk cId="1159939289" sldId="264"/>
            <ac:spMk id="16" creationId="{2633B3B5-CC90-43F0-8714-D31D1F3F0209}"/>
          </ac:spMkLst>
        </pc:spChg>
        <pc:spChg chg="add del">
          <ac:chgData name="USEB - ARS - Fernando Lorca" userId="fd1a7e38-d0d2-4fe4-8c9d-b4cd8e1bb235" providerId="ADAL" clId="{16D1BE89-D767-4FE3-8AA4-728A428AA0F7}" dt="2022-10-04T12:41:53.887" v="862" actId="26606"/>
          <ac:spMkLst>
            <pc:docMk/>
            <pc:sldMk cId="1159939289" sldId="264"/>
            <ac:spMk id="18" creationId="{A8D57A06-A426-446D-B02C-A2DC6B62E45E}"/>
          </ac:spMkLst>
        </pc:spChg>
        <pc:spChg chg="add">
          <ac:chgData name="USEB - ARS - Fernando Lorca" userId="fd1a7e38-d0d2-4fe4-8c9d-b4cd8e1bb235" providerId="ADAL" clId="{16D1BE89-D767-4FE3-8AA4-728A428AA0F7}" dt="2022-10-04T12:41:53.898" v="863" actId="26606"/>
          <ac:spMkLst>
            <pc:docMk/>
            <pc:sldMk cId="1159939289" sldId="264"/>
            <ac:spMk id="20" creationId="{42A4FC2C-047E-45A5-965D-8E1E3BF09BC6}"/>
          </ac:spMkLst>
        </pc:spChg>
        <pc:picChg chg="add del mod">
          <ac:chgData name="USEB - ARS - Fernando Lorca" userId="fd1a7e38-d0d2-4fe4-8c9d-b4cd8e1bb235" providerId="ADAL" clId="{16D1BE89-D767-4FE3-8AA4-728A428AA0F7}" dt="2022-10-04T12:41:47.416" v="859" actId="478"/>
          <ac:picMkLst>
            <pc:docMk/>
            <pc:sldMk cId="1159939289" sldId="264"/>
            <ac:picMk id="5" creationId="{C6E7383A-0473-2C9E-878B-421287E7C6EA}"/>
          </ac:picMkLst>
        </pc:picChg>
        <pc:picChg chg="add mod modCrop">
          <ac:chgData name="USEB - ARS - Fernando Lorca" userId="fd1a7e38-d0d2-4fe4-8c9d-b4cd8e1bb235" providerId="ADAL" clId="{16D1BE89-D767-4FE3-8AA4-728A428AA0F7}" dt="2022-10-04T18:31:20.107" v="890" actId="732"/>
          <ac:picMkLst>
            <pc:docMk/>
            <pc:sldMk cId="1159939289" sldId="264"/>
            <ac:picMk id="7" creationId="{752CC53A-49EA-DC91-1839-4E9EAD8E3E2C}"/>
          </ac:picMkLst>
        </pc:picChg>
      </pc:sldChg>
      <pc:sldChg chg="add del setBg">
        <pc:chgData name="USEB - ARS - Fernando Lorca" userId="fd1a7e38-d0d2-4fe4-8c9d-b4cd8e1bb235" providerId="ADAL" clId="{16D1BE89-D767-4FE3-8AA4-728A428AA0F7}" dt="2022-10-04T18:35:05.534" v="984" actId="47"/>
        <pc:sldMkLst>
          <pc:docMk/>
          <pc:sldMk cId="1291829618" sldId="265"/>
        </pc:sldMkLst>
      </pc:sldChg>
      <pc:sldChg chg="new del">
        <pc:chgData name="USEB - ARS - Fernando Lorca" userId="fd1a7e38-d0d2-4fe4-8c9d-b4cd8e1bb235" providerId="ADAL" clId="{16D1BE89-D767-4FE3-8AA4-728A428AA0F7}" dt="2022-10-04T18:35:17.973" v="985" actId="47"/>
        <pc:sldMkLst>
          <pc:docMk/>
          <pc:sldMk cId="3116032015" sldId="266"/>
        </pc:sldMkLst>
      </pc:sldChg>
    </pc:docChg>
  </pc:docChgLst>
  <pc:docChgLst>
    <pc:chgData name="USEB - ARS - Fernando Lorca" userId="fd1a7e38-d0d2-4fe4-8c9d-b4cd8e1bb235" providerId="ADAL" clId="{1F0251DD-0D09-492B-BB13-4E01F892CAD9}"/>
    <pc:docChg chg="undo redo custSel addSld delSld modSld sldOrd">
      <pc:chgData name="USEB - ARS - Fernando Lorca" userId="fd1a7e38-d0d2-4fe4-8c9d-b4cd8e1bb235" providerId="ADAL" clId="{1F0251DD-0D09-492B-BB13-4E01F892CAD9}" dt="2022-10-14T13:11:42.035" v="771" actId="1076"/>
      <pc:docMkLst>
        <pc:docMk/>
      </pc:docMkLst>
      <pc:sldChg chg="addSp delSp modSp mod">
        <pc:chgData name="USEB - ARS - Fernando Lorca" userId="fd1a7e38-d0d2-4fe4-8c9d-b4cd8e1bb235" providerId="ADAL" clId="{1F0251DD-0D09-492B-BB13-4E01F892CAD9}" dt="2022-10-14T12:37:39.069" v="381" actId="1076"/>
        <pc:sldMkLst>
          <pc:docMk/>
          <pc:sldMk cId="3305532130" sldId="256"/>
        </pc:sldMkLst>
        <pc:spChg chg="add del mod">
          <ac:chgData name="USEB - ARS - Fernando Lorca" userId="fd1a7e38-d0d2-4fe4-8c9d-b4cd8e1bb235" providerId="ADAL" clId="{1F0251DD-0D09-492B-BB13-4E01F892CAD9}" dt="2022-10-14T12:32:09.471" v="169" actId="21"/>
          <ac:spMkLst>
            <pc:docMk/>
            <pc:sldMk cId="3305532130" sldId="256"/>
            <ac:spMk id="5" creationId="{36C61E40-3430-9812-65DF-E2A95CC3BF5A}"/>
          </ac:spMkLst>
        </pc:spChg>
        <pc:spChg chg="add mod">
          <ac:chgData name="USEB - ARS - Fernando Lorca" userId="fd1a7e38-d0d2-4fe4-8c9d-b4cd8e1bb235" providerId="ADAL" clId="{1F0251DD-0D09-492B-BB13-4E01F892CAD9}" dt="2022-10-14T12:37:35.150" v="380" actId="1076"/>
          <ac:spMkLst>
            <pc:docMk/>
            <pc:sldMk cId="3305532130" sldId="256"/>
            <ac:spMk id="8" creationId="{80D44AFE-67BD-431D-4D45-4B24AA26708B}"/>
          </ac:spMkLst>
        </pc:spChg>
        <pc:spChg chg="del mod">
          <ac:chgData name="USEB - ARS - Fernando Lorca" userId="fd1a7e38-d0d2-4fe4-8c9d-b4cd8e1bb235" providerId="ADAL" clId="{1F0251DD-0D09-492B-BB13-4E01F892CAD9}" dt="2022-10-14T12:27:57.140" v="93" actId="21"/>
          <ac:spMkLst>
            <pc:docMk/>
            <pc:sldMk cId="3305532130" sldId="256"/>
            <ac:spMk id="18" creationId="{955B9616-E072-C43A-767A-CC92C2F51809}"/>
          </ac:spMkLst>
        </pc:spChg>
        <pc:picChg chg="del">
          <ac:chgData name="USEB - ARS - Fernando Lorca" userId="fd1a7e38-d0d2-4fe4-8c9d-b4cd8e1bb235" providerId="ADAL" clId="{1F0251DD-0D09-492B-BB13-4E01F892CAD9}" dt="2022-10-14T12:34:05.255" v="177" actId="478"/>
          <ac:picMkLst>
            <pc:docMk/>
            <pc:sldMk cId="3305532130" sldId="256"/>
            <ac:picMk id="2" creationId="{405D4307-CE5A-61A9-D85F-D100759BD4B0}"/>
          </ac:picMkLst>
        </pc:picChg>
        <pc:picChg chg="add del">
          <ac:chgData name="USEB - ARS - Fernando Lorca" userId="fd1a7e38-d0d2-4fe4-8c9d-b4cd8e1bb235" providerId="ADAL" clId="{1F0251DD-0D09-492B-BB13-4E01F892CAD9}" dt="2022-10-14T12:27:46.839" v="87" actId="22"/>
          <ac:picMkLst>
            <pc:docMk/>
            <pc:sldMk cId="3305532130" sldId="256"/>
            <ac:picMk id="4" creationId="{35463E37-8D78-542A-3E66-4F2908752144}"/>
          </ac:picMkLst>
        </pc:picChg>
        <pc:picChg chg="add mod modCrop">
          <ac:chgData name="USEB - ARS - Fernando Lorca" userId="fd1a7e38-d0d2-4fe4-8c9d-b4cd8e1bb235" providerId="ADAL" clId="{1F0251DD-0D09-492B-BB13-4E01F892CAD9}" dt="2022-10-14T12:37:06.384" v="331" actId="12789"/>
          <ac:picMkLst>
            <pc:docMk/>
            <pc:sldMk cId="3305532130" sldId="256"/>
            <ac:picMk id="7" creationId="{0759A574-482C-A202-1F63-C4AC957A4F20}"/>
          </ac:picMkLst>
        </pc:picChg>
        <pc:picChg chg="mod">
          <ac:chgData name="USEB - ARS - Fernando Lorca" userId="fd1a7e38-d0d2-4fe4-8c9d-b4cd8e1bb235" providerId="ADAL" clId="{1F0251DD-0D09-492B-BB13-4E01F892CAD9}" dt="2022-10-14T12:37:39.069" v="381" actId="1076"/>
          <ac:picMkLst>
            <pc:docMk/>
            <pc:sldMk cId="3305532130" sldId="256"/>
            <ac:picMk id="9" creationId="{04A37EAE-E2FB-6972-2746-6F6E9C3123A2}"/>
          </ac:picMkLst>
        </pc:picChg>
        <pc:picChg chg="mod">
          <ac:chgData name="USEB - ARS - Fernando Lorca" userId="fd1a7e38-d0d2-4fe4-8c9d-b4cd8e1bb235" providerId="ADAL" clId="{1F0251DD-0D09-492B-BB13-4E01F892CAD9}" dt="2022-10-14T12:37:39.069" v="381" actId="1076"/>
          <ac:picMkLst>
            <pc:docMk/>
            <pc:sldMk cId="3305532130" sldId="256"/>
            <ac:picMk id="16" creationId="{D65EE274-72DF-1970-4D87-9A002CE71404}"/>
          </ac:picMkLst>
        </pc:picChg>
      </pc:sldChg>
      <pc:sldChg chg="addSp delSp modSp mod ord">
        <pc:chgData name="USEB - ARS - Fernando Lorca" userId="fd1a7e38-d0d2-4fe4-8c9d-b4cd8e1bb235" providerId="ADAL" clId="{1F0251DD-0D09-492B-BB13-4E01F892CAD9}" dt="2022-10-14T12:28:35" v="99" actId="1076"/>
        <pc:sldMkLst>
          <pc:docMk/>
          <pc:sldMk cId="4290406591" sldId="257"/>
        </pc:sldMkLst>
        <pc:spChg chg="add mod">
          <ac:chgData name="USEB - ARS - Fernando Lorca" userId="fd1a7e38-d0d2-4fe4-8c9d-b4cd8e1bb235" providerId="ADAL" clId="{1F0251DD-0D09-492B-BB13-4E01F892CAD9}" dt="2022-10-14T12:28:06.772" v="96" actId="14100"/>
          <ac:spMkLst>
            <pc:docMk/>
            <pc:sldMk cId="4290406591" sldId="257"/>
            <ac:spMk id="4" creationId="{13801837-27C8-DD5E-CEE2-E3E21D9F0B17}"/>
          </ac:spMkLst>
        </pc:spChg>
        <pc:spChg chg="add del">
          <ac:chgData name="USEB - ARS - Fernando Lorca" userId="fd1a7e38-d0d2-4fe4-8c9d-b4cd8e1bb235" providerId="ADAL" clId="{1F0251DD-0D09-492B-BB13-4E01F892CAD9}" dt="2022-10-14T12:27:52.559" v="90" actId="21"/>
          <ac:spMkLst>
            <pc:docMk/>
            <pc:sldMk cId="4290406591" sldId="257"/>
            <ac:spMk id="18" creationId="{955B9616-E072-C43A-767A-CC92C2F51809}"/>
          </ac:spMkLst>
        </pc:spChg>
        <pc:picChg chg="add mod ord modCrop">
          <ac:chgData name="USEB - ARS - Fernando Lorca" userId="fd1a7e38-d0d2-4fe4-8c9d-b4cd8e1bb235" providerId="ADAL" clId="{1F0251DD-0D09-492B-BB13-4E01F892CAD9}" dt="2022-10-14T12:27:31.686" v="83" actId="167"/>
          <ac:picMkLst>
            <pc:docMk/>
            <pc:sldMk cId="4290406591" sldId="257"/>
            <ac:picMk id="3" creationId="{A570018E-D0D1-E309-4D31-9DA6BAE3B6CC}"/>
          </ac:picMkLst>
        </pc:picChg>
        <pc:picChg chg="mod">
          <ac:chgData name="USEB - ARS - Fernando Lorca" userId="fd1a7e38-d0d2-4fe4-8c9d-b4cd8e1bb235" providerId="ADAL" clId="{1F0251DD-0D09-492B-BB13-4E01F892CAD9}" dt="2022-10-14T12:28:35" v="99" actId="1076"/>
          <ac:picMkLst>
            <pc:docMk/>
            <pc:sldMk cId="4290406591" sldId="257"/>
            <ac:picMk id="7" creationId="{7773E493-8172-D69A-D143-9369C9C46D38}"/>
          </ac:picMkLst>
        </pc:picChg>
        <pc:picChg chg="mod">
          <ac:chgData name="USEB - ARS - Fernando Lorca" userId="fd1a7e38-d0d2-4fe4-8c9d-b4cd8e1bb235" providerId="ADAL" clId="{1F0251DD-0D09-492B-BB13-4E01F892CAD9}" dt="2022-10-14T12:28:35" v="99" actId="1076"/>
          <ac:picMkLst>
            <pc:docMk/>
            <pc:sldMk cId="4290406591" sldId="257"/>
            <ac:picMk id="8" creationId="{E0AD454C-65B6-498B-6136-3470709DF24A}"/>
          </ac:picMkLst>
        </pc:picChg>
        <pc:picChg chg="del">
          <ac:chgData name="USEB - ARS - Fernando Lorca" userId="fd1a7e38-d0d2-4fe4-8c9d-b4cd8e1bb235" providerId="ADAL" clId="{1F0251DD-0D09-492B-BB13-4E01F892CAD9}" dt="2022-10-14T12:26:17.418" v="77" actId="478"/>
          <ac:picMkLst>
            <pc:docMk/>
            <pc:sldMk cId="4290406591" sldId="257"/>
            <ac:picMk id="14" creationId="{68929478-0907-8C11-2D5F-176940471E34}"/>
          </ac:picMkLst>
        </pc:picChg>
      </pc:sldChg>
      <pc:sldChg chg="del">
        <pc:chgData name="USEB - ARS - Fernando Lorca" userId="fd1a7e38-d0d2-4fe4-8c9d-b4cd8e1bb235" providerId="ADAL" clId="{1F0251DD-0D09-492B-BB13-4E01F892CAD9}" dt="2022-10-14T12:38:02.071" v="382" actId="47"/>
        <pc:sldMkLst>
          <pc:docMk/>
          <pc:sldMk cId="4224184260" sldId="258"/>
        </pc:sldMkLst>
      </pc:sldChg>
      <pc:sldChg chg="addSp modSp mod">
        <pc:chgData name="USEB - ARS - Fernando Lorca" userId="fd1a7e38-d0d2-4fe4-8c9d-b4cd8e1bb235" providerId="ADAL" clId="{1F0251DD-0D09-492B-BB13-4E01F892CAD9}" dt="2022-10-14T12:40:23.575" v="425" actId="207"/>
        <pc:sldMkLst>
          <pc:docMk/>
          <pc:sldMk cId="4129921817" sldId="260"/>
        </pc:sldMkLst>
        <pc:spChg chg="add mod">
          <ac:chgData name="USEB - ARS - Fernando Lorca" userId="fd1a7e38-d0d2-4fe4-8c9d-b4cd8e1bb235" providerId="ADAL" clId="{1F0251DD-0D09-492B-BB13-4E01F892CAD9}" dt="2022-10-14T12:40:23.575" v="425" actId="207"/>
          <ac:spMkLst>
            <pc:docMk/>
            <pc:sldMk cId="4129921817" sldId="260"/>
            <ac:spMk id="2" creationId="{F4DFE5E8-B9E9-1D5A-9580-F65295527B2A}"/>
          </ac:spMkLst>
        </pc:spChg>
        <pc:spChg chg="mod">
          <ac:chgData name="USEB - ARS - Fernando Lorca" userId="fd1a7e38-d0d2-4fe4-8c9d-b4cd8e1bb235" providerId="ADAL" clId="{1F0251DD-0D09-492B-BB13-4E01F892CAD9}" dt="2022-10-14T12:39:21.152" v="402" actId="14100"/>
          <ac:spMkLst>
            <pc:docMk/>
            <pc:sldMk cId="4129921817" sldId="260"/>
            <ac:spMk id="19" creationId="{C4CEE50E-1E05-9847-BFA4-B62100DAF20B}"/>
          </ac:spMkLst>
        </pc:spChg>
      </pc:sldChg>
      <pc:sldChg chg="addSp delSp modSp mod setBg setClrOvrMap">
        <pc:chgData name="USEB - ARS - Fernando Lorca" userId="fd1a7e38-d0d2-4fe4-8c9d-b4cd8e1bb235" providerId="ADAL" clId="{1F0251DD-0D09-492B-BB13-4E01F892CAD9}" dt="2022-10-14T13:07:29.609" v="729" actId="1076"/>
        <pc:sldMkLst>
          <pc:docMk/>
          <pc:sldMk cId="2556297420" sldId="261"/>
        </pc:sldMkLst>
        <pc:spChg chg="del mod">
          <ac:chgData name="USEB - ARS - Fernando Lorca" userId="fd1a7e38-d0d2-4fe4-8c9d-b4cd8e1bb235" providerId="ADAL" clId="{1F0251DD-0D09-492B-BB13-4E01F892CAD9}" dt="2022-10-14T13:07:20.044" v="726" actId="21"/>
          <ac:spMkLst>
            <pc:docMk/>
            <pc:sldMk cId="2556297420" sldId="261"/>
            <ac:spMk id="7" creationId="{69376794-B86C-1BD1-781D-7CEA4AFD7362}"/>
          </ac:spMkLst>
        </pc:spChg>
        <pc:spChg chg="add mod">
          <ac:chgData name="USEB - ARS - Fernando Lorca" userId="fd1a7e38-d0d2-4fe4-8c9d-b4cd8e1bb235" providerId="ADAL" clId="{1F0251DD-0D09-492B-BB13-4E01F892CAD9}" dt="2022-10-14T13:07:29.609" v="729" actId="1076"/>
          <ac:spMkLst>
            <pc:docMk/>
            <pc:sldMk cId="2556297420" sldId="261"/>
            <ac:spMk id="16" creationId="{12EB53B5-E000-75D1-880B-B38AC4EDC053}"/>
          </ac:spMkLst>
        </pc:spChg>
        <pc:spChg chg="add del">
          <ac:chgData name="USEB - ARS - Fernando Lorca" userId="fd1a7e38-d0d2-4fe4-8c9d-b4cd8e1bb235" providerId="ADAL" clId="{1F0251DD-0D09-492B-BB13-4E01F892CAD9}" dt="2022-10-14T12:51:19.724" v="450" actId="26606"/>
          <ac:spMkLst>
            <pc:docMk/>
            <pc:sldMk cId="2556297420" sldId="261"/>
            <ac:spMk id="20" creationId="{0671A8AE-40A1-4631-A6B8-581AFF065482}"/>
          </ac:spMkLst>
        </pc:spChg>
        <pc:spChg chg="add del">
          <ac:chgData name="USEB - ARS - Fernando Lorca" userId="fd1a7e38-d0d2-4fe4-8c9d-b4cd8e1bb235" providerId="ADAL" clId="{1F0251DD-0D09-492B-BB13-4E01F892CAD9}" dt="2022-10-14T12:51:19.724" v="450" actId="26606"/>
          <ac:spMkLst>
            <pc:docMk/>
            <pc:sldMk cId="2556297420" sldId="261"/>
            <ac:spMk id="22" creationId="{AB58EF07-17C2-48CF-ABB0-EEF1F17CB8F0}"/>
          </ac:spMkLst>
        </pc:spChg>
        <pc:spChg chg="add del">
          <ac:chgData name="USEB - ARS - Fernando Lorca" userId="fd1a7e38-d0d2-4fe4-8c9d-b4cd8e1bb235" providerId="ADAL" clId="{1F0251DD-0D09-492B-BB13-4E01F892CAD9}" dt="2022-10-14T12:51:19.724" v="450" actId="26606"/>
          <ac:spMkLst>
            <pc:docMk/>
            <pc:sldMk cId="2556297420" sldId="261"/>
            <ac:spMk id="24" creationId="{AF2F604E-43BE-4DC3-B983-E071523364F8}"/>
          </ac:spMkLst>
        </pc:spChg>
        <pc:spChg chg="add del">
          <ac:chgData name="USEB - ARS - Fernando Lorca" userId="fd1a7e38-d0d2-4fe4-8c9d-b4cd8e1bb235" providerId="ADAL" clId="{1F0251DD-0D09-492B-BB13-4E01F892CAD9}" dt="2022-10-14T12:51:19.724" v="450" actId="26606"/>
          <ac:spMkLst>
            <pc:docMk/>
            <pc:sldMk cId="2556297420" sldId="261"/>
            <ac:spMk id="26" creationId="{08C9B587-E65E-4B52-B37C-ABEBB6E87928}"/>
          </ac:spMkLst>
        </pc:spChg>
        <pc:picChg chg="add del mod modCrop">
          <ac:chgData name="USEB - ARS - Fernando Lorca" userId="fd1a7e38-d0d2-4fe4-8c9d-b4cd8e1bb235" providerId="ADAL" clId="{1F0251DD-0D09-492B-BB13-4E01F892CAD9}" dt="2022-10-14T13:07:24.323" v="727" actId="1076"/>
          <ac:picMkLst>
            <pc:docMk/>
            <pc:sldMk cId="2556297420" sldId="261"/>
            <ac:picMk id="3" creationId="{E7551F97-33C9-B4C9-E36D-6399E7E4752B}"/>
          </ac:picMkLst>
        </pc:picChg>
        <pc:picChg chg="del">
          <ac:chgData name="USEB - ARS - Fernando Lorca" userId="fd1a7e38-d0d2-4fe4-8c9d-b4cd8e1bb235" providerId="ADAL" clId="{1F0251DD-0D09-492B-BB13-4E01F892CAD9}" dt="2022-10-14T12:47:43.461" v="426" actId="478"/>
          <ac:picMkLst>
            <pc:docMk/>
            <pc:sldMk cId="2556297420" sldId="261"/>
            <ac:picMk id="5" creationId="{26FF1BA6-7AE5-B711-211C-189E5F8534E2}"/>
          </ac:picMkLst>
        </pc:picChg>
        <pc:picChg chg="add del mod">
          <ac:chgData name="USEB - ARS - Fernando Lorca" userId="fd1a7e38-d0d2-4fe4-8c9d-b4cd8e1bb235" providerId="ADAL" clId="{1F0251DD-0D09-492B-BB13-4E01F892CAD9}" dt="2022-10-14T12:48:57.048" v="439" actId="478"/>
          <ac:picMkLst>
            <pc:docMk/>
            <pc:sldMk cId="2556297420" sldId="261"/>
            <ac:picMk id="6" creationId="{C124BCDB-172B-22FC-9E8B-0C45B49A1316}"/>
          </ac:picMkLst>
        </pc:picChg>
        <pc:picChg chg="add del mod">
          <ac:chgData name="USEB - ARS - Fernando Lorca" userId="fd1a7e38-d0d2-4fe4-8c9d-b4cd8e1bb235" providerId="ADAL" clId="{1F0251DD-0D09-492B-BB13-4E01F892CAD9}" dt="2022-10-14T12:49:06.563" v="444" actId="931"/>
          <ac:picMkLst>
            <pc:docMk/>
            <pc:sldMk cId="2556297420" sldId="261"/>
            <ac:picMk id="9" creationId="{B1428ABC-4349-2167-738D-0F91875335E4}"/>
          </ac:picMkLst>
        </pc:picChg>
        <pc:picChg chg="add del">
          <ac:chgData name="USEB - ARS - Fernando Lorca" userId="fd1a7e38-d0d2-4fe4-8c9d-b4cd8e1bb235" providerId="ADAL" clId="{1F0251DD-0D09-492B-BB13-4E01F892CAD9}" dt="2022-10-14T12:51:09.698" v="447" actId="22"/>
          <ac:picMkLst>
            <pc:docMk/>
            <pc:sldMk cId="2556297420" sldId="261"/>
            <ac:picMk id="13" creationId="{30E0CBCD-14C0-4AEE-CAB1-574D1C15BDDD}"/>
          </ac:picMkLst>
        </pc:picChg>
        <pc:picChg chg="add del mod ord">
          <ac:chgData name="USEB - ARS - Fernando Lorca" userId="fd1a7e38-d0d2-4fe4-8c9d-b4cd8e1bb235" providerId="ADAL" clId="{1F0251DD-0D09-492B-BB13-4E01F892CAD9}" dt="2022-10-14T12:51:23.627" v="451" actId="22"/>
          <ac:picMkLst>
            <pc:docMk/>
            <pc:sldMk cId="2556297420" sldId="261"/>
            <ac:picMk id="15" creationId="{D7607160-A28D-2998-C528-7BC7B5FD0AC2}"/>
          </ac:picMkLst>
        </pc:picChg>
      </pc:sldChg>
      <pc:sldChg chg="addSp delSp modSp mod">
        <pc:chgData name="USEB - ARS - Fernando Lorca" userId="fd1a7e38-d0d2-4fe4-8c9d-b4cd8e1bb235" providerId="ADAL" clId="{1F0251DD-0D09-492B-BB13-4E01F892CAD9}" dt="2022-10-14T13:11:42.035" v="771" actId="1076"/>
        <pc:sldMkLst>
          <pc:docMk/>
          <pc:sldMk cId="804132095" sldId="262"/>
        </pc:sldMkLst>
        <pc:spChg chg="mod">
          <ac:chgData name="USEB - ARS - Fernando Lorca" userId="fd1a7e38-d0d2-4fe4-8c9d-b4cd8e1bb235" providerId="ADAL" clId="{1F0251DD-0D09-492B-BB13-4E01F892CAD9}" dt="2022-10-14T13:11:42.035" v="771" actId="1076"/>
          <ac:spMkLst>
            <pc:docMk/>
            <pc:sldMk cId="804132095" sldId="262"/>
            <ac:spMk id="4" creationId="{F6D71F89-599A-D1C8-537A-5678B15693FB}"/>
          </ac:spMkLst>
        </pc:spChg>
        <pc:picChg chg="add del">
          <ac:chgData name="USEB - ARS - Fernando Lorca" userId="fd1a7e38-d0d2-4fe4-8c9d-b4cd8e1bb235" providerId="ADAL" clId="{1F0251DD-0D09-492B-BB13-4E01F892CAD9}" dt="2022-10-14T12:57:15.356" v="529" actId="478"/>
          <ac:picMkLst>
            <pc:docMk/>
            <pc:sldMk cId="804132095" sldId="262"/>
            <ac:picMk id="3" creationId="{1E316A74-48AE-DBB1-054B-FDCCD532D694}"/>
          </ac:picMkLst>
        </pc:picChg>
        <pc:picChg chg="del">
          <ac:chgData name="USEB - ARS - Fernando Lorca" userId="fd1a7e38-d0d2-4fe4-8c9d-b4cd8e1bb235" providerId="ADAL" clId="{1F0251DD-0D09-492B-BB13-4E01F892CAD9}" dt="2022-10-14T12:57:52.534" v="538" actId="478"/>
          <ac:picMkLst>
            <pc:docMk/>
            <pc:sldMk cId="804132095" sldId="262"/>
            <ac:picMk id="5" creationId="{A00EEC5C-63A1-B3D7-E556-434A55F7E8CB}"/>
          </ac:picMkLst>
        </pc:picChg>
        <pc:picChg chg="add del mod ord modCrop">
          <ac:chgData name="USEB - ARS - Fernando Lorca" userId="fd1a7e38-d0d2-4fe4-8c9d-b4cd8e1bb235" providerId="ADAL" clId="{1F0251DD-0D09-492B-BB13-4E01F892CAD9}" dt="2022-10-14T13:01:02.272" v="650" actId="478"/>
          <ac:picMkLst>
            <pc:docMk/>
            <pc:sldMk cId="804132095" sldId="262"/>
            <ac:picMk id="7" creationId="{BCB594EC-811B-47C6-09F8-E49D414A6C31}"/>
          </ac:picMkLst>
        </pc:picChg>
        <pc:picChg chg="mod">
          <ac:chgData name="USEB - ARS - Fernando Lorca" userId="fd1a7e38-d0d2-4fe4-8c9d-b4cd8e1bb235" providerId="ADAL" clId="{1F0251DD-0D09-492B-BB13-4E01F892CAD9}" dt="2022-10-14T12:58:07.446" v="543" actId="1076"/>
          <ac:picMkLst>
            <pc:docMk/>
            <pc:sldMk cId="804132095" sldId="262"/>
            <ac:picMk id="8" creationId="{625CF762-9896-4F1B-4E16-5D8F930568D9}"/>
          </ac:picMkLst>
        </pc:picChg>
        <pc:picChg chg="mod">
          <ac:chgData name="USEB - ARS - Fernando Lorca" userId="fd1a7e38-d0d2-4fe4-8c9d-b4cd8e1bb235" providerId="ADAL" clId="{1F0251DD-0D09-492B-BB13-4E01F892CAD9}" dt="2022-10-14T12:58:07.446" v="543" actId="1076"/>
          <ac:picMkLst>
            <pc:docMk/>
            <pc:sldMk cId="804132095" sldId="262"/>
            <ac:picMk id="9" creationId="{D6272BD0-4DCA-B150-BF49-9C36F363F23D}"/>
          </ac:picMkLst>
        </pc:picChg>
        <pc:picChg chg="add del">
          <ac:chgData name="USEB - ARS - Fernando Lorca" userId="fd1a7e38-d0d2-4fe4-8c9d-b4cd8e1bb235" providerId="ADAL" clId="{1F0251DD-0D09-492B-BB13-4E01F892CAD9}" dt="2022-10-14T13:00:23.088" v="649" actId="22"/>
          <ac:picMkLst>
            <pc:docMk/>
            <pc:sldMk cId="804132095" sldId="262"/>
            <ac:picMk id="11" creationId="{5218553E-0661-3445-CD2A-6B389E43D8B2}"/>
          </ac:picMkLst>
        </pc:picChg>
        <pc:picChg chg="add del mod modCrop">
          <ac:chgData name="USEB - ARS - Fernando Lorca" userId="fd1a7e38-d0d2-4fe4-8c9d-b4cd8e1bb235" providerId="ADAL" clId="{1F0251DD-0D09-492B-BB13-4E01F892CAD9}" dt="2022-10-14T13:04:29.385" v="697" actId="478"/>
          <ac:picMkLst>
            <pc:docMk/>
            <pc:sldMk cId="804132095" sldId="262"/>
            <ac:picMk id="13" creationId="{87529059-9D8C-741E-E8BC-60E2A823A9EF}"/>
          </ac:picMkLst>
        </pc:picChg>
        <pc:picChg chg="add del mod modCrop">
          <ac:chgData name="USEB - ARS - Fernando Lorca" userId="fd1a7e38-d0d2-4fe4-8c9d-b4cd8e1bb235" providerId="ADAL" clId="{1F0251DD-0D09-492B-BB13-4E01F892CAD9}" dt="2022-10-14T13:03:25.632" v="684" actId="22"/>
          <ac:picMkLst>
            <pc:docMk/>
            <pc:sldMk cId="804132095" sldId="262"/>
            <ac:picMk id="15" creationId="{028E58A0-075F-186A-7199-FFBE2EDE8D14}"/>
          </ac:picMkLst>
        </pc:picChg>
        <pc:picChg chg="add mod modCrop">
          <ac:chgData name="USEB - ARS - Fernando Lorca" userId="fd1a7e38-d0d2-4fe4-8c9d-b4cd8e1bb235" providerId="ADAL" clId="{1F0251DD-0D09-492B-BB13-4E01F892CAD9}" dt="2022-10-14T13:04:57.165" v="706" actId="14100"/>
          <ac:picMkLst>
            <pc:docMk/>
            <pc:sldMk cId="804132095" sldId="262"/>
            <ac:picMk id="17" creationId="{C16F7776-BC6B-BFE5-E85D-743130FE4E92}"/>
          </ac:picMkLst>
        </pc:picChg>
        <pc:picChg chg="add del mod modCrop">
          <ac:chgData name="USEB - ARS - Fernando Lorca" userId="fd1a7e38-d0d2-4fe4-8c9d-b4cd8e1bb235" providerId="ADAL" clId="{1F0251DD-0D09-492B-BB13-4E01F892CAD9}" dt="2022-10-14T13:05:46.498" v="709" actId="478"/>
          <ac:picMkLst>
            <pc:docMk/>
            <pc:sldMk cId="804132095" sldId="262"/>
            <ac:picMk id="19" creationId="{069A9D6C-CD7D-A620-1174-8BCE75164FE4}"/>
          </ac:picMkLst>
        </pc:picChg>
        <pc:picChg chg="add mod modCrop">
          <ac:chgData name="USEB - ARS - Fernando Lorca" userId="fd1a7e38-d0d2-4fe4-8c9d-b4cd8e1bb235" providerId="ADAL" clId="{1F0251DD-0D09-492B-BB13-4E01F892CAD9}" dt="2022-10-14T13:06:34.612" v="722" actId="14100"/>
          <ac:picMkLst>
            <pc:docMk/>
            <pc:sldMk cId="804132095" sldId="262"/>
            <ac:picMk id="21" creationId="{A6CC3CCF-37F5-5A05-6EF1-1A0DE5DBA39B}"/>
          </ac:picMkLst>
        </pc:picChg>
        <pc:picChg chg="add mod modCrop">
          <ac:chgData name="USEB - ARS - Fernando Lorca" userId="fd1a7e38-d0d2-4fe4-8c9d-b4cd8e1bb235" providerId="ADAL" clId="{1F0251DD-0D09-492B-BB13-4E01F892CAD9}" dt="2022-10-14T13:11:30.311" v="766" actId="1037"/>
          <ac:picMkLst>
            <pc:docMk/>
            <pc:sldMk cId="804132095" sldId="262"/>
            <ac:picMk id="23" creationId="{9319F2AA-02F8-E368-D42A-3371A185AF25}"/>
          </ac:picMkLst>
        </pc:picChg>
        <pc:picChg chg="add mod modCrop">
          <ac:chgData name="USEB - ARS - Fernando Lorca" userId="fd1a7e38-d0d2-4fe4-8c9d-b4cd8e1bb235" providerId="ADAL" clId="{1F0251DD-0D09-492B-BB13-4E01F892CAD9}" dt="2022-10-14T13:11:31.911" v="770" actId="1037"/>
          <ac:picMkLst>
            <pc:docMk/>
            <pc:sldMk cId="804132095" sldId="262"/>
            <ac:picMk id="25" creationId="{0E2F0905-40FB-07EB-A791-F2A184738BE5}"/>
          </ac:picMkLst>
        </pc:picChg>
      </pc:sldChg>
      <pc:sldChg chg="addSp new del mod">
        <pc:chgData name="USEB - ARS - Fernando Lorca" userId="fd1a7e38-d0d2-4fe4-8c9d-b4cd8e1bb235" providerId="ADAL" clId="{1F0251DD-0D09-492B-BB13-4E01F892CAD9}" dt="2022-10-14T12:30:11.909" v="150" actId="47"/>
        <pc:sldMkLst>
          <pc:docMk/>
          <pc:sldMk cId="266392399" sldId="263"/>
        </pc:sldMkLst>
        <pc:picChg chg="add">
          <ac:chgData name="USEB - ARS - Fernando Lorca" userId="fd1a7e38-d0d2-4fe4-8c9d-b4cd8e1bb235" providerId="ADAL" clId="{1F0251DD-0D09-492B-BB13-4E01F892CAD9}" dt="2022-10-14T12:26:03.509" v="76" actId="22"/>
          <ac:picMkLst>
            <pc:docMk/>
            <pc:sldMk cId="266392399" sldId="263"/>
            <ac:picMk id="5" creationId="{447E0E90-EB77-0047-1EBB-8C18229B4432}"/>
          </ac:picMkLst>
        </pc:picChg>
      </pc:sldChg>
      <pc:sldChg chg="addSp delSp modSp new mod ord setBg">
        <pc:chgData name="USEB - ARS - Fernando Lorca" userId="fd1a7e38-d0d2-4fe4-8c9d-b4cd8e1bb235" providerId="ADAL" clId="{1F0251DD-0D09-492B-BB13-4E01F892CAD9}" dt="2022-10-14T12:35:48.270" v="205" actId="732"/>
        <pc:sldMkLst>
          <pc:docMk/>
          <pc:sldMk cId="886317212" sldId="263"/>
        </pc:sldMkLst>
        <pc:spChg chg="del">
          <ac:chgData name="USEB - ARS - Fernando Lorca" userId="fd1a7e38-d0d2-4fe4-8c9d-b4cd8e1bb235" providerId="ADAL" clId="{1F0251DD-0D09-492B-BB13-4E01F892CAD9}" dt="2022-10-14T12:31:05.181" v="159" actId="478"/>
          <ac:spMkLst>
            <pc:docMk/>
            <pc:sldMk cId="886317212" sldId="263"/>
            <ac:spMk id="2" creationId="{5D76C531-8E06-C28E-B7AB-3A5F799045BD}"/>
          </ac:spMkLst>
        </pc:spChg>
        <pc:spChg chg="del">
          <ac:chgData name="USEB - ARS - Fernando Lorca" userId="fd1a7e38-d0d2-4fe4-8c9d-b4cd8e1bb235" providerId="ADAL" clId="{1F0251DD-0D09-492B-BB13-4E01F892CAD9}" dt="2022-10-14T12:31:06.254" v="160" actId="478"/>
          <ac:spMkLst>
            <pc:docMk/>
            <pc:sldMk cId="886317212" sldId="263"/>
            <ac:spMk id="3" creationId="{AEE40232-4659-3E0D-2991-55DFCCB2DD7E}"/>
          </ac:spMkLst>
        </pc:spChg>
        <pc:spChg chg="add mod">
          <ac:chgData name="USEB - ARS - Fernando Lorca" userId="fd1a7e38-d0d2-4fe4-8c9d-b4cd8e1bb235" providerId="ADAL" clId="{1F0251DD-0D09-492B-BB13-4E01F892CAD9}" dt="2022-10-14T12:35:15.585" v="192" actId="1076"/>
          <ac:spMkLst>
            <pc:docMk/>
            <pc:sldMk cId="886317212" sldId="263"/>
            <ac:spMk id="6" creationId="{DE585003-D381-CC56-595F-ACAA14ADCB1B}"/>
          </ac:spMkLst>
        </pc:spChg>
        <pc:picChg chg="add mod modCrop">
          <ac:chgData name="USEB - ARS - Fernando Lorca" userId="fd1a7e38-d0d2-4fe4-8c9d-b4cd8e1bb235" providerId="ADAL" clId="{1F0251DD-0D09-492B-BB13-4E01F892CAD9}" dt="2022-10-14T12:35:48.270" v="205" actId="732"/>
          <ac:picMkLst>
            <pc:docMk/>
            <pc:sldMk cId="886317212" sldId="263"/>
            <ac:picMk id="5" creationId="{93502F5E-7E1D-0070-A19D-E436BEF7E8EE}"/>
          </ac:picMkLst>
        </pc:picChg>
        <pc:picChg chg="add mod">
          <ac:chgData name="USEB - ARS - Fernando Lorca" userId="fd1a7e38-d0d2-4fe4-8c9d-b4cd8e1bb235" providerId="ADAL" clId="{1F0251DD-0D09-492B-BB13-4E01F892CAD9}" dt="2022-10-14T12:32:23.735" v="174"/>
          <ac:picMkLst>
            <pc:docMk/>
            <pc:sldMk cId="886317212" sldId="263"/>
            <ac:picMk id="7" creationId="{A41F6176-5E07-EE8F-D4C1-2525782E5E2B}"/>
          </ac:picMkLst>
        </pc:picChg>
        <pc:picChg chg="add mod">
          <ac:chgData name="USEB - ARS - Fernando Lorca" userId="fd1a7e38-d0d2-4fe4-8c9d-b4cd8e1bb235" providerId="ADAL" clId="{1F0251DD-0D09-492B-BB13-4E01F892CAD9}" dt="2022-10-14T12:32:23.735" v="174"/>
          <ac:picMkLst>
            <pc:docMk/>
            <pc:sldMk cId="886317212" sldId="263"/>
            <ac:picMk id="8" creationId="{8A32E357-9F97-4CBA-7F57-C074A3CA76C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02687D-727D-C4E9-5281-E4FFE6DBC7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794F629-ADDE-A8AE-926D-4B802F8F1A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C7304D4-1515-88D2-3193-4C0BFFE55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E7D1B-4CEC-41AA-96B2-FBF7F6C3C863}" type="datetimeFigureOut">
              <a:rPr lang="pt-BR" smtClean="0"/>
              <a:t>23/10/2022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C2B0203-6458-E58C-8CFE-F1A3307A9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45ACFA7-4309-9CF2-2DAE-DDD04E94D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35D13-D6C9-430E-8B1F-895A190E9C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0643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133FEB-5F92-0AA0-3B0F-8EBCD30E1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614525C-F977-3ABD-7B3D-799A539112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693CDF9-F066-A7A6-9902-BCB1E8376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E7D1B-4CEC-41AA-96B2-FBF7F6C3C863}" type="datetimeFigureOut">
              <a:rPr lang="pt-BR" smtClean="0"/>
              <a:t>23/10/2022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EF048A2-AA6B-3206-671E-2F1B98250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B1C9D9F-F8A6-F960-5C3E-D8F8FFD16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35D13-D6C9-430E-8B1F-895A190E9C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8483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0696500-C31A-7DEA-15CA-E425E07D07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D4108C7-3BA9-7EFF-52FE-454099B6E3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FF73943-C1F7-5465-5F28-6D7CE5AB1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E7D1B-4CEC-41AA-96B2-FBF7F6C3C863}" type="datetimeFigureOut">
              <a:rPr lang="pt-BR" smtClean="0"/>
              <a:t>23/10/2022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2C4B2B5-FC38-F132-8FE7-F47845F16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F2BBC62-CBA9-31E6-9725-DF0A99EAF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35D13-D6C9-430E-8B1F-895A190E9C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9833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BF56B4-B712-E589-F0CC-4F18AC575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35E1CE9-BAD4-33B3-E844-4AA826F40D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2BE431F-D48B-7EDB-1FEA-1B8250FF3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E7D1B-4CEC-41AA-96B2-FBF7F6C3C863}" type="datetimeFigureOut">
              <a:rPr lang="pt-BR" smtClean="0"/>
              <a:t>23/10/2022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C8838F8-AF49-E3F4-BD2A-7C0F64C07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B7620A0-5F72-9045-B4CF-BA8A7826B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35D13-D6C9-430E-8B1F-895A190E9C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8646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6D9773-5F58-7DE2-5B63-AC2A4D91C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55A18A6-5400-338D-A5D7-099D97CA3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4E8500A-D721-8F73-FE86-77E12293E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E7D1B-4CEC-41AA-96B2-FBF7F6C3C863}" type="datetimeFigureOut">
              <a:rPr lang="pt-BR" smtClean="0"/>
              <a:t>23/10/2022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C57F4D4-7895-F6EA-5765-72C151355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2DE099F-EBCF-0618-F01A-2373F05C9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35D13-D6C9-430E-8B1F-895A190E9C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2692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33FB05-AD0F-9500-135E-6CFEA8559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068B9A8-61FD-22DB-FA1B-0DF974392E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304BFC6-6531-C9DB-4789-F5233AB92F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734D420-64D9-1972-82DD-F7EDC556D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E7D1B-4CEC-41AA-96B2-FBF7F6C3C863}" type="datetimeFigureOut">
              <a:rPr lang="pt-BR" smtClean="0"/>
              <a:t>23/10/2022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DAC8FDA-1CC7-3FD8-0907-E19B0C51C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61D05A9-3E2B-7C1C-2BD0-E0F559ABD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35D13-D6C9-430E-8B1F-895A190E9C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2326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8FCE92-C77D-3B09-F100-798529689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7FE9A77-E21A-92E9-1B29-97FF7052FD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602FFF7-61D6-1202-26E0-CA91438F0C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5C905D4-0A07-8E88-C3C9-97D7A4A0D8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69B6909-D973-8D8A-5C4B-1182353D27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2CE90C46-CCB8-5D41-D1B5-32CB1527A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E7D1B-4CEC-41AA-96B2-FBF7F6C3C863}" type="datetimeFigureOut">
              <a:rPr lang="pt-BR" smtClean="0"/>
              <a:t>23/10/2022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6218547-A285-18B2-82FE-87DE05CD4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E49435E-C858-F1B7-E13A-34AE05D42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35D13-D6C9-430E-8B1F-895A190E9C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1852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6F3C44-83CF-78D9-DD00-22BDF999E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793A973-DCA7-9E5B-A997-4BCAE34EE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E7D1B-4CEC-41AA-96B2-FBF7F6C3C863}" type="datetimeFigureOut">
              <a:rPr lang="pt-BR" smtClean="0"/>
              <a:t>23/10/2022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405DF90-8FA0-B07F-6CBA-CEC620867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1215B92-7135-C076-9239-907101B8C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35D13-D6C9-430E-8B1F-895A190E9C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5304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98E5695-193F-875C-B17D-1A99D5370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E7D1B-4CEC-41AA-96B2-FBF7F6C3C863}" type="datetimeFigureOut">
              <a:rPr lang="pt-BR" smtClean="0"/>
              <a:t>23/10/2022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2E80C73-B96F-005D-4B76-1C6F2E23D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35F8395-111D-FC9F-CC8C-949739E9D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35D13-D6C9-430E-8B1F-895A190E9C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0311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C49774-E1FC-DF7A-0FAB-E7C1E325A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48137B5-F290-DE68-E129-2DDF58FB7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724C217-3164-1C25-581F-DA36ED0C97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9DBFE71-7AEB-73D9-3057-4DD6BD3C1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E7D1B-4CEC-41AA-96B2-FBF7F6C3C863}" type="datetimeFigureOut">
              <a:rPr lang="pt-BR" smtClean="0"/>
              <a:t>23/10/2022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73323A4-2638-056B-F76E-3106EDF4E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71587AA-C037-C02F-BDEE-34FDF05C2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35D13-D6C9-430E-8B1F-895A190E9C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1621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812C3A-BA26-C691-ABD7-F535D87DA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75A427B-307B-2C46-4E54-1638D2523E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851A7E4-5C6A-CA09-76A1-08310518EE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10E9927-043F-8397-75DE-F14487397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E7D1B-4CEC-41AA-96B2-FBF7F6C3C863}" type="datetimeFigureOut">
              <a:rPr lang="pt-BR" smtClean="0"/>
              <a:t>23/10/2022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6AAD964-1859-0179-DE35-E16D3B2E8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8656632-4DDB-D4AF-6E9C-728C22674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35D13-D6C9-430E-8B1F-895A190E9C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7757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85C0794-FA4F-B112-D5FD-F525E3D2E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FFA661F-D639-7765-97A3-5AF8AC4959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602F1FF-84D9-63A5-3E5D-8FE38AABAF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E7D1B-4CEC-41AA-96B2-FBF7F6C3C863}" type="datetimeFigureOut">
              <a:rPr lang="pt-BR" smtClean="0"/>
              <a:t>23/10/2022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6FC3452-71BD-5305-117E-3237C6F503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75681F1-93A7-2197-0D0E-9D61A6049A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35D13-D6C9-430E-8B1F-895A190E9C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1880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DAD92794-537A-16F5-12C0-4E1735326C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059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2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13801837-27C8-DD5E-CEE2-E3E21D9F0B17}"/>
              </a:ext>
            </a:extLst>
          </p:cNvPr>
          <p:cNvSpPr txBox="1"/>
          <p:nvPr/>
        </p:nvSpPr>
        <p:spPr>
          <a:xfrm>
            <a:off x="909320" y="2105561"/>
            <a:ext cx="518668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4000" dirty="0">
                <a:solidFill>
                  <a:schemeClr val="bg1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Como esse episódio nos ajuda a compreender a identidade de Jesus?</a:t>
            </a:r>
            <a:endParaRPr lang="pt-BR" sz="40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C2DB7BE8-CCAF-9545-2AD2-CC71C5A693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584" t="6540" r="21548" b="6010"/>
          <a:stretch/>
        </p:blipFill>
        <p:spPr>
          <a:xfrm>
            <a:off x="6477841" y="480729"/>
            <a:ext cx="5311568" cy="5455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Imagem 18" descr="Texto&#10;&#10;Descrição gerada automaticamente">
            <a:extLst>
              <a:ext uri="{FF2B5EF4-FFF2-40B4-BE49-F238E27FC236}">
                <a16:creationId xmlns:a16="http://schemas.microsoft.com/office/drawing/2014/main" id="{57BCC205-A0FF-C4F2-F681-6CF557AA41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6389316"/>
            <a:ext cx="1021080" cy="322718"/>
          </a:xfrm>
          <a:prstGeom prst="rect">
            <a:avLst/>
          </a:prstGeom>
        </p:spPr>
      </p:pic>
      <p:pic>
        <p:nvPicPr>
          <p:cNvPr id="20" name="Gráfico 19">
            <a:extLst>
              <a:ext uri="{FF2B5EF4-FFF2-40B4-BE49-F238E27FC236}">
                <a16:creationId xmlns:a16="http://schemas.microsoft.com/office/drawing/2014/main" id="{81FBC46B-3502-7C6F-C79C-E552219E33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84902" y="6389316"/>
            <a:ext cx="691378" cy="22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406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EC4015E5-A37C-9850-10DC-7268A6D2ED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15" b="6813"/>
          <a:stretch/>
        </p:blipFill>
        <p:spPr>
          <a:xfrm>
            <a:off x="280489" y="463303"/>
            <a:ext cx="11631023" cy="5693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DE585003-D381-CC56-595F-ACAA14ADCB1B}"/>
              </a:ext>
            </a:extLst>
          </p:cNvPr>
          <p:cNvSpPr txBox="1"/>
          <p:nvPr/>
        </p:nvSpPr>
        <p:spPr>
          <a:xfrm>
            <a:off x="724006" y="2764304"/>
            <a:ext cx="473165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4000" dirty="0">
                <a:solidFill>
                  <a:schemeClr val="bg1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que Jesus quis dizer com “o meu tempo ainda não chegou”? </a:t>
            </a:r>
            <a:endParaRPr lang="pt-BR" sz="40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9" name="Imagem 8" descr="Texto&#10;&#10;Descrição gerada automaticamente">
            <a:extLst>
              <a:ext uri="{FF2B5EF4-FFF2-40B4-BE49-F238E27FC236}">
                <a16:creationId xmlns:a16="http://schemas.microsoft.com/office/drawing/2014/main" id="{709335D1-BA72-7D1B-75A5-F9F5CDAF06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6389316"/>
            <a:ext cx="1021080" cy="322718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C5785556-CDAB-0E93-2817-EA912BF362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84902" y="6389316"/>
            <a:ext cx="691378" cy="22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563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 descr="Texto&#10;&#10;Descrição gerada automaticamente">
            <a:extLst>
              <a:ext uri="{FF2B5EF4-FFF2-40B4-BE49-F238E27FC236}">
                <a16:creationId xmlns:a16="http://schemas.microsoft.com/office/drawing/2014/main" id="{D65EE274-72DF-1970-4D87-9A002CE71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211" y="6432859"/>
            <a:ext cx="1021080" cy="322718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04A37EAE-E2FB-6972-2746-6F6E9C3123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47313" y="6432859"/>
            <a:ext cx="691378" cy="221241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80D44AFE-67BD-431D-4D45-4B24AA26708B}"/>
              </a:ext>
            </a:extLst>
          </p:cNvPr>
          <p:cNvSpPr txBox="1"/>
          <p:nvPr/>
        </p:nvSpPr>
        <p:spPr>
          <a:xfrm>
            <a:off x="6459887" y="1228398"/>
            <a:ext cx="5208565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4000" dirty="0">
                <a:solidFill>
                  <a:schemeClr val="bg1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Antes de realizar o milagre, Jesus diz: “Eu estou pronto, Pai”. Em seguida, se vê o vinho escorrendo pela Sua mão. Que significado esta cena tem para você?</a:t>
            </a:r>
            <a:endParaRPr lang="pt-BR" sz="40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FCEF203-A5A2-CB60-862E-A1F4BD7906F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903" b="5799"/>
          <a:stretch/>
        </p:blipFill>
        <p:spPr>
          <a:xfrm>
            <a:off x="556652" y="3429000"/>
            <a:ext cx="5539348" cy="2749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25C18D71-CC56-FB8E-69A5-6A1D294A300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6540" b="6222"/>
          <a:stretch/>
        </p:blipFill>
        <p:spPr>
          <a:xfrm>
            <a:off x="556652" y="679109"/>
            <a:ext cx="5606574" cy="2749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90987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DED0D67-C9EE-1A85-A74A-DE4F006421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72800" y="6392557"/>
            <a:ext cx="1021080" cy="316235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4DD35D89-2742-6224-5BC4-0393CCBA28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84902" y="6400071"/>
            <a:ext cx="691378" cy="199731"/>
          </a:xfrm>
          <a:prstGeom prst="rect">
            <a:avLst/>
          </a:prstGeom>
        </p:spPr>
      </p:pic>
      <p:pic>
        <p:nvPicPr>
          <p:cNvPr id="16" name="Imagem 15" descr="Forma&#10;&#10;Descrição gerada automaticamente com confiança baixa">
            <a:extLst>
              <a:ext uri="{FF2B5EF4-FFF2-40B4-BE49-F238E27FC236}">
                <a16:creationId xmlns:a16="http://schemas.microsoft.com/office/drawing/2014/main" id="{C42024E1-325F-9619-3B28-D1B2961FA6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35" y="2964332"/>
            <a:ext cx="929335" cy="929335"/>
          </a:xfrm>
          <a:prstGeom prst="rect">
            <a:avLst/>
          </a:prstGeom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C4CEE50E-1E05-9847-BFA4-B62100DAF20B}"/>
              </a:ext>
            </a:extLst>
          </p:cNvPr>
          <p:cNvSpPr txBox="1"/>
          <p:nvPr/>
        </p:nvSpPr>
        <p:spPr>
          <a:xfrm>
            <a:off x="2180182" y="2459504"/>
            <a:ext cx="851684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40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“Assim, em Caná da Galileia, Jesus deu início a seus sinais. Ele manifestou a sua glória e os seus discípulos creram nele.”</a:t>
            </a:r>
            <a:endParaRPr lang="pt-BR" sz="4000" dirty="0"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4DFE5E8-B9E9-1D5A-9580-F65295527B2A}"/>
              </a:ext>
            </a:extLst>
          </p:cNvPr>
          <p:cNvSpPr txBox="1"/>
          <p:nvPr/>
        </p:nvSpPr>
        <p:spPr>
          <a:xfrm>
            <a:off x="9079548" y="4752952"/>
            <a:ext cx="16174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3600" dirty="0" err="1">
                <a:solidFill>
                  <a:srgbClr val="FC7A46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</a:t>
            </a:r>
            <a:r>
              <a:rPr lang="pt-BR" sz="3600" dirty="0">
                <a:solidFill>
                  <a:srgbClr val="FC7A46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2:11</a:t>
            </a:r>
          </a:p>
        </p:txBody>
      </p:sp>
    </p:spTree>
    <p:extLst>
      <p:ext uri="{BB962C8B-B14F-4D97-AF65-F5344CB8AC3E}">
        <p14:creationId xmlns:p14="http://schemas.microsoft.com/office/powerpoint/2010/main" val="4129921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03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3942FEDF-4DF8-5A13-B90A-88994EE8D8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91" t="5693" r="8660" b="13551"/>
          <a:stretch/>
        </p:blipFill>
        <p:spPr>
          <a:xfrm>
            <a:off x="613562" y="471362"/>
            <a:ext cx="8240153" cy="40829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12EB53B5-E000-75D1-880B-B38AC4EDC053}"/>
              </a:ext>
            </a:extLst>
          </p:cNvPr>
          <p:cNvSpPr txBox="1"/>
          <p:nvPr/>
        </p:nvSpPr>
        <p:spPr>
          <a:xfrm>
            <a:off x="2939781" y="4693973"/>
            <a:ext cx="876928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4000" dirty="0">
                <a:solidFill>
                  <a:schemeClr val="bg1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Como você se sente ao saber que Jesus aceitou o caminho da cruz para lhe salvar?</a:t>
            </a:r>
            <a:endParaRPr lang="pt-BR" sz="40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15" name="Imagem 14" descr="Texto&#10;&#10;Descrição gerada automaticamente">
            <a:extLst>
              <a:ext uri="{FF2B5EF4-FFF2-40B4-BE49-F238E27FC236}">
                <a16:creationId xmlns:a16="http://schemas.microsoft.com/office/drawing/2014/main" id="{AEF2C7CC-9988-D807-01B5-4A6AB2B960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6389316"/>
            <a:ext cx="1021080" cy="322718"/>
          </a:xfrm>
          <a:prstGeom prst="rect">
            <a:avLst/>
          </a:prstGeom>
        </p:spPr>
      </p:pic>
      <p:pic>
        <p:nvPicPr>
          <p:cNvPr id="17" name="Gráfico 16">
            <a:extLst>
              <a:ext uri="{FF2B5EF4-FFF2-40B4-BE49-F238E27FC236}">
                <a16:creationId xmlns:a16="http://schemas.microsoft.com/office/drawing/2014/main" id="{23D380C8-868D-AE87-C061-193AA58E9E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84902" y="6389316"/>
            <a:ext cx="691378" cy="22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297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03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B4CD51B-6FC8-BD1F-580E-6D2CCF8970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52" t="7597" r="2025" b="6011"/>
          <a:stretch/>
        </p:blipFill>
        <p:spPr>
          <a:xfrm>
            <a:off x="2104572" y="497029"/>
            <a:ext cx="7982857" cy="4331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12EB53B5-E000-75D1-880B-B38AC4EDC053}"/>
              </a:ext>
            </a:extLst>
          </p:cNvPr>
          <p:cNvSpPr txBox="1"/>
          <p:nvPr/>
        </p:nvSpPr>
        <p:spPr>
          <a:xfrm>
            <a:off x="2278728" y="4828154"/>
            <a:ext cx="763454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4000" dirty="0">
                <a:solidFill>
                  <a:schemeClr val="bg1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que você acha que pode mudar na sua vida se você seguir Jesus?</a:t>
            </a:r>
            <a:endParaRPr lang="pt-BR" sz="40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15" name="Imagem 14" descr="Texto&#10;&#10;Descrição gerada automaticamente">
            <a:extLst>
              <a:ext uri="{FF2B5EF4-FFF2-40B4-BE49-F238E27FC236}">
                <a16:creationId xmlns:a16="http://schemas.microsoft.com/office/drawing/2014/main" id="{AEF2C7CC-9988-D807-01B5-4A6AB2B960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6389316"/>
            <a:ext cx="1021080" cy="322718"/>
          </a:xfrm>
          <a:prstGeom prst="rect">
            <a:avLst/>
          </a:prstGeom>
        </p:spPr>
      </p:pic>
      <p:pic>
        <p:nvPicPr>
          <p:cNvPr id="17" name="Gráfico 16">
            <a:extLst>
              <a:ext uri="{FF2B5EF4-FFF2-40B4-BE49-F238E27FC236}">
                <a16:creationId xmlns:a16="http://schemas.microsoft.com/office/drawing/2014/main" id="{23D380C8-868D-AE87-C061-193AA58E9E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84902" y="6389316"/>
            <a:ext cx="691378" cy="22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8199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</TotalTime>
  <Words>123</Words>
  <Application>Microsoft Office PowerPoint</Application>
  <PresentationFormat>Widescreen</PresentationFormat>
  <Paragraphs>7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2" baseType="lpstr">
      <vt:lpstr>Arial</vt:lpstr>
      <vt:lpstr>Baskerville Old Face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USEB - ARS - Fernando Lorca</dc:creator>
  <cp:lastModifiedBy>USEB - ARS - Fernando Lorca</cp:lastModifiedBy>
  <cp:revision>1</cp:revision>
  <dcterms:created xsi:type="dcterms:W3CDTF">2022-09-30T10:14:20Z</dcterms:created>
  <dcterms:modified xsi:type="dcterms:W3CDTF">2022-10-23T21:52:20Z</dcterms:modified>
</cp:coreProperties>
</file>